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696D30-67FF-4B9D-8349-5E7F43EAA0B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9585B5-AE03-4624-B1BE-5A13614BC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Bombernome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ESE519: </a:t>
            </a:r>
            <a:r>
              <a:rPr lang="en-US" dirty="0" err="1" smtClean="0"/>
              <a:t>Faqin</a:t>
            </a:r>
            <a:r>
              <a:rPr lang="en-US" dirty="0" smtClean="0"/>
              <a:t> </a:t>
            </a:r>
            <a:r>
              <a:rPr lang="en-US" dirty="0" err="1" smtClean="0"/>
              <a:t>Zhong</a:t>
            </a:r>
            <a:r>
              <a:rPr lang="en-US" dirty="0" smtClean="0"/>
              <a:t>, Monica </a:t>
            </a:r>
            <a:r>
              <a:rPr lang="en-US" dirty="0" err="1" smtClean="0"/>
              <a:t>Lui</a:t>
            </a:r>
            <a:r>
              <a:rPr lang="en-US" dirty="0" smtClean="0"/>
              <a:t>, Philip </a:t>
            </a:r>
            <a:r>
              <a:rPr lang="en-US" dirty="0" err="1" smtClean="0"/>
              <a:t>Peng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7200"/>
            <a:ext cx="609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Bomberman</a:t>
            </a:r>
            <a:r>
              <a:rPr lang="en-US" dirty="0" smtClean="0"/>
              <a:t> x </a:t>
            </a:r>
            <a:r>
              <a:rPr lang="en-US" dirty="0" err="1" smtClean="0"/>
              <a:t>Monome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Motivation:</a:t>
            </a:r>
          </a:p>
          <a:p>
            <a:pPr>
              <a:buNone/>
            </a:pPr>
            <a:r>
              <a:rPr lang="en-US" dirty="0" smtClean="0"/>
              <a:t>	Make an interactive game using accelerometer and wireless communication with a simple display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807" t="6791" r="10807" b="11728"/>
          <a:stretch>
            <a:fillRect/>
          </a:stretch>
        </p:blipFill>
        <p:spPr bwMode="auto">
          <a:xfrm>
            <a:off x="5410200" y="2438400"/>
            <a:ext cx="3276600" cy="31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1962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0235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HC12 as game processor</a:t>
            </a:r>
          </a:p>
          <a:p>
            <a:r>
              <a:rPr lang="en-US" dirty="0" err="1" smtClean="0"/>
              <a:t>FireFly</a:t>
            </a:r>
            <a:r>
              <a:rPr lang="en-US" dirty="0" smtClean="0"/>
              <a:t> as controllers for wireless communication</a:t>
            </a:r>
          </a:p>
          <a:p>
            <a:pPr lvl="1"/>
            <a:r>
              <a:rPr lang="en-US" dirty="0" smtClean="0"/>
              <a:t>B-Mac</a:t>
            </a:r>
          </a:p>
          <a:p>
            <a:r>
              <a:rPr lang="en-US" dirty="0" err="1" smtClean="0"/>
              <a:t>FireFly</a:t>
            </a:r>
            <a:r>
              <a:rPr lang="en-US" dirty="0" smtClean="0"/>
              <a:t> as receiver for game processor</a:t>
            </a:r>
          </a:p>
          <a:p>
            <a:pPr lvl="1"/>
            <a:r>
              <a:rPr lang="en-US" dirty="0" smtClean="0"/>
              <a:t>B-Mac</a:t>
            </a:r>
          </a:p>
          <a:p>
            <a:pPr lvl="1"/>
            <a:r>
              <a:rPr lang="en-US" dirty="0" smtClean="0"/>
              <a:t>GPIO</a:t>
            </a:r>
          </a:p>
          <a:p>
            <a:r>
              <a:rPr lang="en-US" dirty="0" smtClean="0"/>
              <a:t>4 8x8 </a:t>
            </a:r>
            <a:r>
              <a:rPr lang="en-US" dirty="0" err="1" smtClean="0"/>
              <a:t>Monome</a:t>
            </a:r>
            <a:r>
              <a:rPr lang="en-US" dirty="0" smtClean="0"/>
              <a:t> Boards as display</a:t>
            </a:r>
          </a:p>
          <a:p>
            <a:r>
              <a:rPr lang="en-US" dirty="0" smtClean="0"/>
              <a:t>Coded in 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417" t="6849" r="31385" b="5479"/>
          <a:stretch>
            <a:fillRect/>
          </a:stretch>
        </p:blipFill>
        <p:spPr bwMode="auto">
          <a:xfrm>
            <a:off x="5226844" y="1524000"/>
            <a:ext cx="391715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114925"/>
            <a:ext cx="3810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Equipment:</a:t>
            </a:r>
          </a:p>
          <a:p>
            <a:r>
              <a:rPr lang="en-US" dirty="0" smtClean="0"/>
              <a:t>9s12c128 Board</a:t>
            </a:r>
          </a:p>
          <a:p>
            <a:r>
              <a:rPr lang="en-US" dirty="0" smtClean="0"/>
              <a:t>HC12 Debugger Board</a:t>
            </a:r>
          </a:p>
          <a:p>
            <a:r>
              <a:rPr lang="en-US" dirty="0" smtClean="0"/>
              <a:t>4	8x8-Monome Boards</a:t>
            </a:r>
          </a:p>
          <a:p>
            <a:r>
              <a:rPr lang="en-US" dirty="0" smtClean="0"/>
              <a:t>8	74F138 3-to-8 Decoders</a:t>
            </a:r>
          </a:p>
          <a:p>
            <a:r>
              <a:rPr lang="en-US" dirty="0" smtClean="0"/>
              <a:t>8	SN74LS02N 2-Input Nor Gates</a:t>
            </a:r>
          </a:p>
          <a:p>
            <a:r>
              <a:rPr lang="en-US" dirty="0" smtClean="0"/>
              <a:t>3	</a:t>
            </a:r>
            <a:r>
              <a:rPr lang="en-US" dirty="0" err="1" smtClean="0"/>
              <a:t>FireFly</a:t>
            </a:r>
            <a:r>
              <a:rPr lang="en-US" dirty="0" smtClean="0"/>
              <a:t> Nodes </a:t>
            </a:r>
          </a:p>
          <a:p>
            <a:r>
              <a:rPr lang="en-US" dirty="0" smtClean="0"/>
              <a:t>3	Buzzers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4819650"/>
            <a:ext cx="23812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931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Connections:</a:t>
            </a:r>
          </a:p>
          <a:p>
            <a:r>
              <a:rPr lang="en-US" sz="2800" dirty="0" smtClean="0"/>
              <a:t>Player Firefly read x, y, button values</a:t>
            </a:r>
          </a:p>
          <a:p>
            <a:r>
              <a:rPr lang="en-US" sz="2800" dirty="0" smtClean="0"/>
              <a:t>Sends input to </a:t>
            </a:r>
            <a:r>
              <a:rPr lang="en-US" sz="2800" dirty="0" smtClean="0"/>
              <a:t>Master Firefly via </a:t>
            </a:r>
            <a:r>
              <a:rPr lang="en-US" sz="2800" dirty="0" err="1" smtClean="0"/>
              <a:t>bmac</a:t>
            </a:r>
            <a:endParaRPr lang="en-US" sz="2800" dirty="0" smtClean="0"/>
          </a:p>
          <a:p>
            <a:r>
              <a:rPr lang="en-US" sz="2800" dirty="0" smtClean="0"/>
              <a:t>Master Firefly toggles pins connected to HCS12</a:t>
            </a:r>
          </a:p>
          <a:p>
            <a:r>
              <a:rPr lang="en-US" sz="2800" dirty="0" smtClean="0"/>
              <a:t>HCS12 polls input pins, updates on timer interrupt</a:t>
            </a:r>
          </a:p>
          <a:p>
            <a:r>
              <a:rPr lang="en-US" sz="2800" dirty="0" smtClean="0"/>
              <a:t>HCS12 calculates output ports values per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onome</a:t>
            </a:r>
            <a:endParaRPr lang="en-US" sz="2800" dirty="0" smtClean="0"/>
          </a:p>
          <a:p>
            <a:r>
              <a:rPr lang="en-US" sz="2800" dirty="0" smtClean="0"/>
              <a:t>HCS12 lights up each of the 4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onomes</a:t>
            </a:r>
            <a:r>
              <a:rPr lang="en-US" sz="2800" dirty="0" smtClean="0"/>
              <a:t> independently</a:t>
            </a:r>
            <a:r>
              <a:rPr lang="en-US" sz="2800" dirty="0" smtClean="0"/>
              <a:t> 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931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Game logic:</a:t>
            </a:r>
          </a:p>
          <a:p>
            <a:r>
              <a:rPr lang="en-US" sz="2800" dirty="0" smtClean="0"/>
              <a:t>Splash screen, BOMB to start</a:t>
            </a:r>
          </a:p>
          <a:p>
            <a:r>
              <a:rPr lang="en-US" sz="2800" dirty="0" smtClean="0"/>
              <a:t>Read latest player actions</a:t>
            </a:r>
          </a:p>
          <a:p>
            <a:r>
              <a:rPr lang="en-US" sz="2800" dirty="0" smtClean="0"/>
              <a:t>U</a:t>
            </a:r>
            <a:r>
              <a:rPr lang="en-US" sz="2800" dirty="0" smtClean="0"/>
              <a:t>pdates game state and game grid</a:t>
            </a:r>
          </a:p>
          <a:p>
            <a:r>
              <a:rPr lang="en-US" sz="2800" dirty="0" smtClean="0"/>
              <a:t>U</a:t>
            </a:r>
            <a:r>
              <a:rPr lang="en-US" sz="2800" dirty="0" smtClean="0"/>
              <a:t>pdate lit led list, update </a:t>
            </a:r>
            <a:r>
              <a:rPr lang="en-US" sz="2800" dirty="0" err="1" smtClean="0"/>
              <a:t>Monome</a:t>
            </a:r>
            <a:r>
              <a:rPr lang="en-US" sz="2800" dirty="0" smtClean="0"/>
              <a:t> display</a:t>
            </a:r>
          </a:p>
          <a:p>
            <a:r>
              <a:rPr lang="en-US" sz="2800" dirty="0" smtClean="0"/>
              <a:t>If any players caught in bomb, buzzer, splash</a:t>
            </a:r>
          </a:p>
          <a:p>
            <a:r>
              <a:rPr lang="en-US" sz="2800" dirty="0" smtClean="0"/>
              <a:t>Profit???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931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Actions:</a:t>
            </a:r>
          </a:p>
          <a:p>
            <a:r>
              <a:rPr lang="en-US" sz="2800" dirty="0" smtClean="0"/>
              <a:t>2 players, up/down/left/right/bomb</a:t>
            </a:r>
            <a:endParaRPr lang="en-US" sz="2800" dirty="0" smtClean="0"/>
          </a:p>
          <a:p>
            <a:r>
              <a:rPr lang="en-US" sz="2800" dirty="0" smtClean="0"/>
              <a:t>3 bombs per, set-&gt;run away-&gt;explode-&gt;win!</a:t>
            </a:r>
          </a:p>
          <a:p>
            <a:pPr>
              <a:buNone/>
            </a:pPr>
            <a:r>
              <a:rPr lang="en-US" sz="2800" dirty="0" smtClean="0"/>
              <a:t>Timings</a:t>
            </a:r>
          </a:p>
          <a:p>
            <a:r>
              <a:rPr lang="en-US" sz="2800" dirty="0" smtClean="0"/>
              <a:t>Firefly </a:t>
            </a:r>
            <a:r>
              <a:rPr lang="en-US" sz="2800" dirty="0" err="1" smtClean="0"/>
              <a:t>bmac</a:t>
            </a:r>
            <a:r>
              <a:rPr lang="en-US" sz="2800" dirty="0" smtClean="0"/>
              <a:t> sensors &amp; </a:t>
            </a:r>
            <a:r>
              <a:rPr lang="en-US" sz="2800" dirty="0" err="1" smtClean="0"/>
              <a:t>tx_task</a:t>
            </a:r>
            <a:r>
              <a:rPr lang="en-US" sz="2800" dirty="0" smtClean="0"/>
              <a:t> </a:t>
            </a:r>
            <a:r>
              <a:rPr lang="en-US" sz="2800" dirty="0" smtClean="0"/>
              <a:t>=</a:t>
            </a:r>
            <a:r>
              <a:rPr lang="en-US" sz="2800" dirty="0" smtClean="0"/>
              <a:t> ~40ms</a:t>
            </a:r>
          </a:p>
          <a:p>
            <a:r>
              <a:rPr lang="en-US" sz="2800" dirty="0" smtClean="0"/>
              <a:t>Firefly </a:t>
            </a:r>
            <a:r>
              <a:rPr lang="en-US" sz="2800" dirty="0" err="1" smtClean="0"/>
              <a:t>bmac</a:t>
            </a:r>
            <a:r>
              <a:rPr lang="en-US" sz="2800" dirty="0" smtClean="0"/>
              <a:t> </a:t>
            </a:r>
            <a:r>
              <a:rPr lang="en-US" sz="2800" dirty="0" err="1" smtClean="0"/>
              <a:t>rx_task</a:t>
            </a:r>
            <a:r>
              <a:rPr lang="en-US" sz="2800" dirty="0" smtClean="0"/>
              <a:t> &amp; pin toggle = ~30ms</a:t>
            </a:r>
          </a:p>
          <a:p>
            <a:r>
              <a:rPr lang="en-US" sz="2800" dirty="0" smtClean="0"/>
              <a:t>HCS12 input poll = ~33ms</a:t>
            </a:r>
          </a:p>
          <a:p>
            <a:r>
              <a:rPr lang="en-US" sz="2800" dirty="0" smtClean="0"/>
              <a:t>HCS12 game update = ~330ms (every 9 polls)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/>
              <a:t>2-Player </a:t>
            </a:r>
            <a:r>
              <a:rPr lang="en-US" sz="4800" dirty="0" err="1" smtClean="0"/>
              <a:t>Bomberman</a:t>
            </a:r>
            <a:r>
              <a:rPr lang="en-US" sz="4800" dirty="0" smtClean="0"/>
              <a:t> clone!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939</TotalTime>
  <Words>209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Bombernome</vt:lpstr>
      <vt:lpstr>Bomberman x Monome</vt:lpstr>
      <vt:lpstr>Architecture</vt:lpstr>
      <vt:lpstr>Hardware</vt:lpstr>
      <vt:lpstr>Software</vt:lpstr>
      <vt:lpstr>Software</vt:lpstr>
      <vt:lpstr>Software</vt:lpstr>
      <vt:lpstr>What Do We Have?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Bombernome</dc:title>
  <dc:creator>Monica</dc:creator>
  <cp:lastModifiedBy>Monica</cp:lastModifiedBy>
  <cp:revision>37</cp:revision>
  <dcterms:created xsi:type="dcterms:W3CDTF">2011-12-12T17:29:41Z</dcterms:created>
  <dcterms:modified xsi:type="dcterms:W3CDTF">2011-12-13T21:02:19Z</dcterms:modified>
</cp:coreProperties>
</file>