
<file path=[Content_Types].xml><?xml version="1.0" encoding="utf-8"?>
<Types xmlns="http://schemas.openxmlformats.org/package/2006/content-types">
  <Default Extension="bin" ContentType="image/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6858000" cy="12192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FE73B-64BE-46F7-A523-D61C36457A51}" v="16" dt="2021-06-23T06:52:37.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3354"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Peng" userId="99464ffcfb5c54c2" providerId="LiveId" clId="{2125DDB3-8140-41AE-B395-FC56B4C13AA4}"/>
    <pc:docChg chg="undo custSel addSld delSld modSld">
      <pc:chgData name="Philip Peng" userId="99464ffcfb5c54c2" providerId="LiveId" clId="{2125DDB3-8140-41AE-B395-FC56B4C13AA4}" dt="2021-06-07T10:23:28.659" v="524" actId="1036"/>
      <pc:docMkLst>
        <pc:docMk/>
      </pc:docMkLst>
      <pc:sldChg chg="addSp delSp modSp mod">
        <pc:chgData name="Philip Peng" userId="99464ffcfb5c54c2" providerId="LiveId" clId="{2125DDB3-8140-41AE-B395-FC56B4C13AA4}" dt="2021-06-07T09:33:27.915" v="339" actId="1076"/>
        <pc:sldMkLst>
          <pc:docMk/>
          <pc:sldMk cId="3411752255" sldId="256"/>
        </pc:sldMkLst>
        <pc:spChg chg="del">
          <ac:chgData name="Philip Peng" userId="99464ffcfb5c54c2" providerId="LiveId" clId="{2125DDB3-8140-41AE-B395-FC56B4C13AA4}" dt="2021-06-07T08:34:34.250" v="7" actId="478"/>
          <ac:spMkLst>
            <pc:docMk/>
            <pc:sldMk cId="3411752255" sldId="256"/>
            <ac:spMk id="9" creationId="{BC231A99-2137-4BE3-BD90-86C0FE4ABE85}"/>
          </ac:spMkLst>
        </pc:spChg>
        <pc:spChg chg="mod">
          <ac:chgData name="Philip Peng" userId="99464ffcfb5c54c2" providerId="LiveId" clId="{2125DDB3-8140-41AE-B395-FC56B4C13AA4}" dt="2021-06-07T09:24:24.771" v="258" actId="1076"/>
          <ac:spMkLst>
            <pc:docMk/>
            <pc:sldMk cId="3411752255" sldId="256"/>
            <ac:spMk id="10" creationId="{2309B688-D456-4AEE-A305-F5A5072AA2C4}"/>
          </ac:spMkLst>
        </pc:spChg>
        <pc:spChg chg="add del mod">
          <ac:chgData name="Philip Peng" userId="99464ffcfb5c54c2" providerId="LiveId" clId="{2125DDB3-8140-41AE-B395-FC56B4C13AA4}" dt="2021-06-07T09:24:24.771" v="258" actId="1076"/>
          <ac:spMkLst>
            <pc:docMk/>
            <pc:sldMk cId="3411752255" sldId="256"/>
            <ac:spMk id="12" creationId="{E80853DD-99C2-4BD0-851B-85D4BB5D214F}"/>
          </ac:spMkLst>
        </pc:spChg>
        <pc:spChg chg="add del mod">
          <ac:chgData name="Philip Peng" userId="99464ffcfb5c54c2" providerId="LiveId" clId="{2125DDB3-8140-41AE-B395-FC56B4C13AA4}" dt="2021-06-07T09:24:24.771" v="258" actId="1076"/>
          <ac:spMkLst>
            <pc:docMk/>
            <pc:sldMk cId="3411752255" sldId="256"/>
            <ac:spMk id="14" creationId="{BA7808E2-0138-4C25-8925-4E299D66455F}"/>
          </ac:spMkLst>
        </pc:spChg>
        <pc:spChg chg="add del mod">
          <ac:chgData name="Philip Peng" userId="99464ffcfb5c54c2" providerId="LiveId" clId="{2125DDB3-8140-41AE-B395-FC56B4C13AA4}" dt="2021-06-07T09:24:24.771" v="258" actId="1076"/>
          <ac:spMkLst>
            <pc:docMk/>
            <pc:sldMk cId="3411752255" sldId="256"/>
            <ac:spMk id="16" creationId="{710C2D01-6B2C-49A5-A540-08DF2AC9080B}"/>
          </ac:spMkLst>
        </pc:spChg>
        <pc:spChg chg="add del mod">
          <ac:chgData name="Philip Peng" userId="99464ffcfb5c54c2" providerId="LiveId" clId="{2125DDB3-8140-41AE-B395-FC56B4C13AA4}" dt="2021-06-07T09:24:24.771" v="258" actId="1076"/>
          <ac:spMkLst>
            <pc:docMk/>
            <pc:sldMk cId="3411752255" sldId="256"/>
            <ac:spMk id="18" creationId="{3CAF3868-CB80-4286-B467-C8DC32B1F23E}"/>
          </ac:spMkLst>
        </pc:spChg>
        <pc:spChg chg="add del mod">
          <ac:chgData name="Philip Peng" userId="99464ffcfb5c54c2" providerId="LiveId" clId="{2125DDB3-8140-41AE-B395-FC56B4C13AA4}" dt="2021-06-07T09:24:24.771" v="258" actId="1076"/>
          <ac:spMkLst>
            <pc:docMk/>
            <pc:sldMk cId="3411752255" sldId="256"/>
            <ac:spMk id="22" creationId="{C9F66B8E-1D71-42FE-8886-AB7CA024239C}"/>
          </ac:spMkLst>
        </pc:spChg>
        <pc:spChg chg="add del mod">
          <ac:chgData name="Philip Peng" userId="99464ffcfb5c54c2" providerId="LiveId" clId="{2125DDB3-8140-41AE-B395-FC56B4C13AA4}" dt="2021-06-07T09:24:24.771" v="258" actId="1076"/>
          <ac:spMkLst>
            <pc:docMk/>
            <pc:sldMk cId="3411752255" sldId="256"/>
            <ac:spMk id="24" creationId="{C1E47201-BAD1-47D1-B3F2-10A697C3C45C}"/>
          </ac:spMkLst>
        </pc:spChg>
        <pc:spChg chg="add del mod">
          <ac:chgData name="Philip Peng" userId="99464ffcfb5c54c2" providerId="LiveId" clId="{2125DDB3-8140-41AE-B395-FC56B4C13AA4}" dt="2021-06-07T09:24:24.771" v="258" actId="1076"/>
          <ac:spMkLst>
            <pc:docMk/>
            <pc:sldMk cId="3411752255" sldId="256"/>
            <ac:spMk id="26" creationId="{4777F8A6-F2E2-4CA9-9B34-21A65CE05958}"/>
          </ac:spMkLst>
        </pc:spChg>
        <pc:spChg chg="add del mod">
          <ac:chgData name="Philip Peng" userId="99464ffcfb5c54c2" providerId="LiveId" clId="{2125DDB3-8140-41AE-B395-FC56B4C13AA4}" dt="2021-06-07T09:24:24.771" v="258" actId="1076"/>
          <ac:spMkLst>
            <pc:docMk/>
            <pc:sldMk cId="3411752255" sldId="256"/>
            <ac:spMk id="27" creationId="{9528B793-7CCE-468D-AE47-FA5237BAB4BB}"/>
          </ac:spMkLst>
        </pc:spChg>
        <pc:spChg chg="add del mod">
          <ac:chgData name="Philip Peng" userId="99464ffcfb5c54c2" providerId="LiveId" clId="{2125DDB3-8140-41AE-B395-FC56B4C13AA4}" dt="2021-06-07T09:24:24.771" v="258" actId="1076"/>
          <ac:spMkLst>
            <pc:docMk/>
            <pc:sldMk cId="3411752255" sldId="256"/>
            <ac:spMk id="29" creationId="{DA35FBB7-8241-4C1D-88BF-DDD33E0338D9}"/>
          </ac:spMkLst>
        </pc:spChg>
        <pc:spChg chg="add del mod">
          <ac:chgData name="Philip Peng" userId="99464ffcfb5c54c2" providerId="LiveId" clId="{2125DDB3-8140-41AE-B395-FC56B4C13AA4}" dt="2021-06-07T09:24:24.771" v="258" actId="1076"/>
          <ac:spMkLst>
            <pc:docMk/>
            <pc:sldMk cId="3411752255" sldId="256"/>
            <ac:spMk id="31" creationId="{09F9CC86-2B0C-4FA8-890D-3582FD916D99}"/>
          </ac:spMkLst>
        </pc:spChg>
        <pc:spChg chg="add del mod">
          <ac:chgData name="Philip Peng" userId="99464ffcfb5c54c2" providerId="LiveId" clId="{2125DDB3-8140-41AE-B395-FC56B4C13AA4}" dt="2021-06-07T09:24:24.771" v="258" actId="1076"/>
          <ac:spMkLst>
            <pc:docMk/>
            <pc:sldMk cId="3411752255" sldId="256"/>
            <ac:spMk id="33" creationId="{185E81CA-4AC1-4568-8148-6A26B6081CFC}"/>
          </ac:spMkLst>
        </pc:spChg>
        <pc:spChg chg="add del mod">
          <ac:chgData name="Philip Peng" userId="99464ffcfb5c54c2" providerId="LiveId" clId="{2125DDB3-8140-41AE-B395-FC56B4C13AA4}" dt="2021-06-07T09:24:24.771" v="258" actId="1076"/>
          <ac:spMkLst>
            <pc:docMk/>
            <pc:sldMk cId="3411752255" sldId="256"/>
            <ac:spMk id="35" creationId="{5E10A592-A717-47E6-864A-0140D7099C6B}"/>
          </ac:spMkLst>
        </pc:spChg>
        <pc:spChg chg="del mod">
          <ac:chgData name="Philip Peng" userId="99464ffcfb5c54c2" providerId="LiveId" clId="{2125DDB3-8140-41AE-B395-FC56B4C13AA4}" dt="2021-06-07T09:33:21.428" v="337" actId="478"/>
          <ac:spMkLst>
            <pc:docMk/>
            <pc:sldMk cId="3411752255" sldId="256"/>
            <ac:spMk id="37" creationId="{ABB94B50-A64D-473C-8ACD-F59B92F5DFD1}"/>
          </ac:spMkLst>
        </pc:spChg>
        <pc:spChg chg="del mod">
          <ac:chgData name="Philip Peng" userId="99464ffcfb5c54c2" providerId="LiveId" clId="{2125DDB3-8140-41AE-B395-FC56B4C13AA4}" dt="2021-06-07T09:33:21.428" v="337" actId="478"/>
          <ac:spMkLst>
            <pc:docMk/>
            <pc:sldMk cId="3411752255" sldId="256"/>
            <ac:spMk id="39" creationId="{6CF46EE1-73B0-4B17-A061-548F82281692}"/>
          </ac:spMkLst>
        </pc:spChg>
        <pc:spChg chg="mod">
          <ac:chgData name="Philip Peng" userId="99464ffcfb5c54c2" providerId="LiveId" clId="{2125DDB3-8140-41AE-B395-FC56B4C13AA4}" dt="2021-06-07T09:24:42.674" v="262" actId="1076"/>
          <ac:spMkLst>
            <pc:docMk/>
            <pc:sldMk cId="3411752255" sldId="256"/>
            <ac:spMk id="41" creationId="{1384EB45-07CC-4CFB-B6E2-9826E192D831}"/>
          </ac:spMkLst>
        </pc:spChg>
        <pc:spChg chg="mod">
          <ac:chgData name="Philip Peng" userId="99464ffcfb5c54c2" providerId="LiveId" clId="{2125DDB3-8140-41AE-B395-FC56B4C13AA4}" dt="2021-06-07T09:24:42.674" v="262" actId="1076"/>
          <ac:spMkLst>
            <pc:docMk/>
            <pc:sldMk cId="3411752255" sldId="256"/>
            <ac:spMk id="43" creationId="{CFCAD4B2-B387-47D4-A3B7-3233411DF21B}"/>
          </ac:spMkLst>
        </pc:spChg>
        <pc:spChg chg="del mod">
          <ac:chgData name="Philip Peng" userId="99464ffcfb5c54c2" providerId="LiveId" clId="{2125DDB3-8140-41AE-B395-FC56B4C13AA4}" dt="2021-06-07T09:14:47.731" v="168" actId="478"/>
          <ac:spMkLst>
            <pc:docMk/>
            <pc:sldMk cId="3411752255" sldId="256"/>
            <ac:spMk id="45" creationId="{F7DC4516-76F0-479D-A71D-FF9B572642DC}"/>
          </ac:spMkLst>
        </pc:spChg>
        <pc:spChg chg="del mod">
          <ac:chgData name="Philip Peng" userId="99464ffcfb5c54c2" providerId="LiveId" clId="{2125DDB3-8140-41AE-B395-FC56B4C13AA4}" dt="2021-06-07T09:14:47.731" v="168" actId="478"/>
          <ac:spMkLst>
            <pc:docMk/>
            <pc:sldMk cId="3411752255" sldId="256"/>
            <ac:spMk id="47" creationId="{541CB539-D09F-47F6-8DC1-8430399CBD4F}"/>
          </ac:spMkLst>
        </pc:spChg>
        <pc:spChg chg="del mod">
          <ac:chgData name="Philip Peng" userId="99464ffcfb5c54c2" providerId="LiveId" clId="{2125DDB3-8140-41AE-B395-FC56B4C13AA4}" dt="2021-06-07T09:14:47.731" v="168" actId="478"/>
          <ac:spMkLst>
            <pc:docMk/>
            <pc:sldMk cId="3411752255" sldId="256"/>
            <ac:spMk id="49" creationId="{AFDF4FED-F303-412A-9D70-3DBE199276FD}"/>
          </ac:spMkLst>
        </pc:spChg>
        <pc:spChg chg="del mod">
          <ac:chgData name="Philip Peng" userId="99464ffcfb5c54c2" providerId="LiveId" clId="{2125DDB3-8140-41AE-B395-FC56B4C13AA4}" dt="2021-06-07T09:14:47.731" v="168" actId="478"/>
          <ac:spMkLst>
            <pc:docMk/>
            <pc:sldMk cId="3411752255" sldId="256"/>
            <ac:spMk id="51" creationId="{1FC5B5A9-1A19-403E-978C-D1643EB34543}"/>
          </ac:spMkLst>
        </pc:spChg>
        <pc:spChg chg="del mod">
          <ac:chgData name="Philip Peng" userId="99464ffcfb5c54c2" providerId="LiveId" clId="{2125DDB3-8140-41AE-B395-FC56B4C13AA4}" dt="2021-06-07T09:14:47.731" v="168" actId="478"/>
          <ac:spMkLst>
            <pc:docMk/>
            <pc:sldMk cId="3411752255" sldId="256"/>
            <ac:spMk id="53" creationId="{3ADBCC2C-B494-4C1C-BB40-B048701DB4B7}"/>
          </ac:spMkLst>
        </pc:spChg>
        <pc:spChg chg="del mod">
          <ac:chgData name="Philip Peng" userId="99464ffcfb5c54c2" providerId="LiveId" clId="{2125DDB3-8140-41AE-B395-FC56B4C13AA4}" dt="2021-06-07T09:14:47.731" v="168" actId="478"/>
          <ac:spMkLst>
            <pc:docMk/>
            <pc:sldMk cId="3411752255" sldId="256"/>
            <ac:spMk id="55" creationId="{59DAE1CC-6D1A-411A-9669-29893EECA1A1}"/>
          </ac:spMkLst>
        </pc:spChg>
        <pc:spChg chg="del mod">
          <ac:chgData name="Philip Peng" userId="99464ffcfb5c54c2" providerId="LiveId" clId="{2125DDB3-8140-41AE-B395-FC56B4C13AA4}" dt="2021-06-07T09:14:47.731" v="168" actId="478"/>
          <ac:spMkLst>
            <pc:docMk/>
            <pc:sldMk cId="3411752255" sldId="256"/>
            <ac:spMk id="57" creationId="{D177E2F9-F2F2-47B7-9EBF-AC8A11847DF4}"/>
          </ac:spMkLst>
        </pc:spChg>
        <pc:spChg chg="del mod">
          <ac:chgData name="Philip Peng" userId="99464ffcfb5c54c2" providerId="LiveId" clId="{2125DDB3-8140-41AE-B395-FC56B4C13AA4}" dt="2021-06-07T09:14:47.731" v="168" actId="478"/>
          <ac:spMkLst>
            <pc:docMk/>
            <pc:sldMk cId="3411752255" sldId="256"/>
            <ac:spMk id="59" creationId="{C613F1BE-DF1B-48C8-B60A-C5DF7FAA96F3}"/>
          </ac:spMkLst>
        </pc:spChg>
        <pc:spChg chg="mod">
          <ac:chgData name="Philip Peng" userId="99464ffcfb5c54c2" providerId="LiveId" clId="{2125DDB3-8140-41AE-B395-FC56B4C13AA4}" dt="2021-06-07T09:24:48.880" v="263" actId="1076"/>
          <ac:spMkLst>
            <pc:docMk/>
            <pc:sldMk cId="3411752255" sldId="256"/>
            <ac:spMk id="63" creationId="{275D3CB2-5CD1-4640-89F2-321A49AF0A56}"/>
          </ac:spMkLst>
        </pc:spChg>
        <pc:spChg chg="mod">
          <ac:chgData name="Philip Peng" userId="99464ffcfb5c54c2" providerId="LiveId" clId="{2125DDB3-8140-41AE-B395-FC56B4C13AA4}" dt="2021-06-07T09:24:48.880" v="263" actId="1076"/>
          <ac:spMkLst>
            <pc:docMk/>
            <pc:sldMk cId="3411752255" sldId="256"/>
            <ac:spMk id="65" creationId="{814DF65D-05A9-4B1A-82CA-D4FF94BC26C6}"/>
          </ac:spMkLst>
        </pc:spChg>
        <pc:spChg chg="mod">
          <ac:chgData name="Philip Peng" userId="99464ffcfb5c54c2" providerId="LiveId" clId="{2125DDB3-8140-41AE-B395-FC56B4C13AA4}" dt="2021-06-07T09:24:48.880" v="263" actId="1076"/>
          <ac:spMkLst>
            <pc:docMk/>
            <pc:sldMk cId="3411752255" sldId="256"/>
            <ac:spMk id="67" creationId="{1CF4EFA2-0C7C-4075-AF98-87F29E6DE034}"/>
          </ac:spMkLst>
        </pc:spChg>
        <pc:spChg chg="mod">
          <ac:chgData name="Philip Peng" userId="99464ffcfb5c54c2" providerId="LiveId" clId="{2125DDB3-8140-41AE-B395-FC56B4C13AA4}" dt="2021-06-07T09:24:48.880" v="263" actId="1076"/>
          <ac:spMkLst>
            <pc:docMk/>
            <pc:sldMk cId="3411752255" sldId="256"/>
            <ac:spMk id="69" creationId="{BDA3332C-96B0-415B-8BE8-B40354067D86}"/>
          </ac:spMkLst>
        </pc:spChg>
        <pc:spChg chg="del mod">
          <ac:chgData name="Philip Peng" userId="99464ffcfb5c54c2" providerId="LiveId" clId="{2125DDB3-8140-41AE-B395-FC56B4C13AA4}" dt="2021-06-07T09:14:47.731" v="168" actId="478"/>
          <ac:spMkLst>
            <pc:docMk/>
            <pc:sldMk cId="3411752255" sldId="256"/>
            <ac:spMk id="71" creationId="{E53A9DD7-6CCF-4FA1-B522-9E140B114E23}"/>
          </ac:spMkLst>
        </pc:spChg>
        <pc:spChg chg="del mod">
          <ac:chgData name="Philip Peng" userId="99464ffcfb5c54c2" providerId="LiveId" clId="{2125DDB3-8140-41AE-B395-FC56B4C13AA4}" dt="2021-06-07T09:14:47.731" v="168" actId="478"/>
          <ac:spMkLst>
            <pc:docMk/>
            <pc:sldMk cId="3411752255" sldId="256"/>
            <ac:spMk id="73" creationId="{5FCB1E3D-E993-4F10-8291-29F9D17F7A70}"/>
          </ac:spMkLst>
        </pc:spChg>
        <pc:spChg chg="del mod">
          <ac:chgData name="Philip Peng" userId="99464ffcfb5c54c2" providerId="LiveId" clId="{2125DDB3-8140-41AE-B395-FC56B4C13AA4}" dt="2021-06-07T09:14:47.731" v="168" actId="478"/>
          <ac:spMkLst>
            <pc:docMk/>
            <pc:sldMk cId="3411752255" sldId="256"/>
            <ac:spMk id="75" creationId="{0FD16205-7D13-4CE7-BD32-9B57220FF555}"/>
          </ac:spMkLst>
        </pc:spChg>
        <pc:spChg chg="del mod">
          <ac:chgData name="Philip Peng" userId="99464ffcfb5c54c2" providerId="LiveId" clId="{2125DDB3-8140-41AE-B395-FC56B4C13AA4}" dt="2021-06-07T09:14:47.731" v="168" actId="478"/>
          <ac:spMkLst>
            <pc:docMk/>
            <pc:sldMk cId="3411752255" sldId="256"/>
            <ac:spMk id="77" creationId="{6B2FC6D6-23F0-4B78-B33A-516A35F7470B}"/>
          </ac:spMkLst>
        </pc:spChg>
        <pc:spChg chg="mod">
          <ac:chgData name="Philip Peng" userId="99464ffcfb5c54c2" providerId="LiveId" clId="{2125DDB3-8140-41AE-B395-FC56B4C13AA4}" dt="2021-06-07T09:18:26.753" v="193" actId="1076"/>
          <ac:spMkLst>
            <pc:docMk/>
            <pc:sldMk cId="3411752255" sldId="256"/>
            <ac:spMk id="78" creationId="{FCBAACF4-D40F-42BA-B70F-D748E0E864BF}"/>
          </ac:spMkLst>
        </pc:spChg>
        <pc:spChg chg="mod">
          <ac:chgData name="Philip Peng" userId="99464ffcfb5c54c2" providerId="LiveId" clId="{2125DDB3-8140-41AE-B395-FC56B4C13AA4}" dt="2021-06-07T09:24:15.911" v="256" actId="1035"/>
          <ac:spMkLst>
            <pc:docMk/>
            <pc:sldMk cId="3411752255" sldId="256"/>
            <ac:spMk id="79" creationId="{28BEC739-3FD0-4B94-9462-39AD6ED0D40A}"/>
          </ac:spMkLst>
        </pc:spChg>
        <pc:spChg chg="mod">
          <ac:chgData name="Philip Peng" userId="99464ffcfb5c54c2" providerId="LiveId" clId="{2125DDB3-8140-41AE-B395-FC56B4C13AA4}" dt="2021-06-07T09:24:24.771" v="258" actId="1076"/>
          <ac:spMkLst>
            <pc:docMk/>
            <pc:sldMk cId="3411752255" sldId="256"/>
            <ac:spMk id="81" creationId="{61B66040-E9DC-4CFD-BA22-401A14660DE7}"/>
          </ac:spMkLst>
        </pc:spChg>
        <pc:spChg chg="del">
          <ac:chgData name="Philip Peng" userId="99464ffcfb5c54c2" providerId="LiveId" clId="{2125DDB3-8140-41AE-B395-FC56B4C13AA4}" dt="2021-06-07T08:34:42.850" v="11" actId="478"/>
          <ac:spMkLst>
            <pc:docMk/>
            <pc:sldMk cId="3411752255" sldId="256"/>
            <ac:spMk id="82" creationId="{8CFAF647-161D-485C-9F03-E8005BAC0364}"/>
          </ac:spMkLst>
        </pc:spChg>
        <pc:spChg chg="add del mod">
          <ac:chgData name="Philip Peng" userId="99464ffcfb5c54c2" providerId="LiveId" clId="{2125DDB3-8140-41AE-B395-FC56B4C13AA4}" dt="2021-06-07T09:24:24.771" v="258" actId="1076"/>
          <ac:spMkLst>
            <pc:docMk/>
            <pc:sldMk cId="3411752255" sldId="256"/>
            <ac:spMk id="93" creationId="{61EAFA15-A54C-458E-BF73-3742C73616D0}"/>
          </ac:spMkLst>
        </pc:spChg>
        <pc:spChg chg="add del mod">
          <ac:chgData name="Philip Peng" userId="99464ffcfb5c54c2" providerId="LiveId" clId="{2125DDB3-8140-41AE-B395-FC56B4C13AA4}" dt="2021-06-07T09:00:30.724" v="56" actId="478"/>
          <ac:spMkLst>
            <pc:docMk/>
            <pc:sldMk cId="3411752255" sldId="256"/>
            <ac:spMk id="94" creationId="{7815BC01-4CD0-4E2F-B4BA-1AD3DD480FF8}"/>
          </ac:spMkLst>
        </pc:spChg>
        <pc:spChg chg="add del mod">
          <ac:chgData name="Philip Peng" userId="99464ffcfb5c54c2" providerId="LiveId" clId="{2125DDB3-8140-41AE-B395-FC56B4C13AA4}" dt="2021-06-07T09:24:24.771" v="258" actId="1076"/>
          <ac:spMkLst>
            <pc:docMk/>
            <pc:sldMk cId="3411752255" sldId="256"/>
            <ac:spMk id="95" creationId="{A640C592-636F-4088-A914-32BED035D537}"/>
          </ac:spMkLst>
        </pc:spChg>
        <pc:spChg chg="add del mod">
          <ac:chgData name="Philip Peng" userId="99464ffcfb5c54c2" providerId="LiveId" clId="{2125DDB3-8140-41AE-B395-FC56B4C13AA4}" dt="2021-06-07T09:24:24.771" v="258" actId="1076"/>
          <ac:spMkLst>
            <pc:docMk/>
            <pc:sldMk cId="3411752255" sldId="256"/>
            <ac:spMk id="97" creationId="{16BB00F0-528C-4B54-9147-69EE7FA974DC}"/>
          </ac:spMkLst>
        </pc:spChg>
        <pc:spChg chg="add del mod">
          <ac:chgData name="Philip Peng" userId="99464ffcfb5c54c2" providerId="LiveId" clId="{2125DDB3-8140-41AE-B395-FC56B4C13AA4}" dt="2021-06-07T09:24:24.771" v="258" actId="1076"/>
          <ac:spMkLst>
            <pc:docMk/>
            <pc:sldMk cId="3411752255" sldId="256"/>
            <ac:spMk id="99" creationId="{4C0424B5-B12F-4A24-844E-C9C199A2F790}"/>
          </ac:spMkLst>
        </pc:spChg>
        <pc:spChg chg="add del mod">
          <ac:chgData name="Philip Peng" userId="99464ffcfb5c54c2" providerId="LiveId" clId="{2125DDB3-8140-41AE-B395-FC56B4C13AA4}" dt="2021-06-07T09:32:04.189" v="330" actId="478"/>
          <ac:spMkLst>
            <pc:docMk/>
            <pc:sldMk cId="3411752255" sldId="256"/>
            <ac:spMk id="102" creationId="{617A1A69-755B-4783-A983-924B7843C1B1}"/>
          </ac:spMkLst>
        </pc:spChg>
        <pc:spChg chg="add del mod">
          <ac:chgData name="Philip Peng" userId="99464ffcfb5c54c2" providerId="LiveId" clId="{2125DDB3-8140-41AE-B395-FC56B4C13AA4}" dt="2021-06-07T09:32:35.246" v="335" actId="1076"/>
          <ac:spMkLst>
            <pc:docMk/>
            <pc:sldMk cId="3411752255" sldId="256"/>
            <ac:spMk id="104" creationId="{0EE4258E-92BA-4A68-8E66-14C12430F7F5}"/>
          </ac:spMkLst>
        </pc:spChg>
        <pc:spChg chg="add del mod">
          <ac:chgData name="Philip Peng" userId="99464ffcfb5c54c2" providerId="LiveId" clId="{2125DDB3-8140-41AE-B395-FC56B4C13AA4}" dt="2021-06-07T09:24:24.771" v="258" actId="1076"/>
          <ac:spMkLst>
            <pc:docMk/>
            <pc:sldMk cId="3411752255" sldId="256"/>
            <ac:spMk id="106" creationId="{AF95159A-74B5-4F54-AFE4-25C6C9320A7C}"/>
          </ac:spMkLst>
        </pc:spChg>
        <pc:spChg chg="add del mod">
          <ac:chgData name="Philip Peng" userId="99464ffcfb5c54c2" providerId="LiveId" clId="{2125DDB3-8140-41AE-B395-FC56B4C13AA4}" dt="2021-06-07T09:24:24.771" v="258" actId="1076"/>
          <ac:spMkLst>
            <pc:docMk/>
            <pc:sldMk cId="3411752255" sldId="256"/>
            <ac:spMk id="108" creationId="{BC793584-D4C4-4B29-93F5-1DBD9C07BBCE}"/>
          </ac:spMkLst>
        </pc:spChg>
        <pc:spChg chg="add del mod">
          <ac:chgData name="Philip Peng" userId="99464ffcfb5c54c2" providerId="LiveId" clId="{2125DDB3-8140-41AE-B395-FC56B4C13AA4}" dt="2021-06-07T09:07:34.421" v="88"/>
          <ac:spMkLst>
            <pc:docMk/>
            <pc:sldMk cId="3411752255" sldId="256"/>
            <ac:spMk id="110" creationId="{D79BE7DC-C9B0-45E4-898A-D073482C6F14}"/>
          </ac:spMkLst>
        </pc:spChg>
        <pc:spChg chg="add del mod">
          <ac:chgData name="Philip Peng" userId="99464ffcfb5c54c2" providerId="LiveId" clId="{2125DDB3-8140-41AE-B395-FC56B4C13AA4}" dt="2021-06-07T09:07:34.421" v="88"/>
          <ac:spMkLst>
            <pc:docMk/>
            <pc:sldMk cId="3411752255" sldId="256"/>
            <ac:spMk id="112" creationId="{02E2F116-ECCF-4FAC-880D-17A3D14A83DC}"/>
          </ac:spMkLst>
        </pc:spChg>
        <pc:spChg chg="add del mod">
          <ac:chgData name="Philip Peng" userId="99464ffcfb5c54c2" providerId="LiveId" clId="{2125DDB3-8140-41AE-B395-FC56B4C13AA4}" dt="2021-06-07T09:07:33.277" v="86"/>
          <ac:spMkLst>
            <pc:docMk/>
            <pc:sldMk cId="3411752255" sldId="256"/>
            <ac:spMk id="114" creationId="{7C4D1511-25C2-4E31-94E8-EAE7E3B18CA2}"/>
          </ac:spMkLst>
        </pc:spChg>
        <pc:spChg chg="add del mod">
          <ac:chgData name="Philip Peng" userId="99464ffcfb5c54c2" providerId="LiveId" clId="{2125DDB3-8140-41AE-B395-FC56B4C13AA4}" dt="2021-06-07T09:24:24.771" v="258" actId="1076"/>
          <ac:spMkLst>
            <pc:docMk/>
            <pc:sldMk cId="3411752255" sldId="256"/>
            <ac:spMk id="116" creationId="{E917929C-3839-4A62-A62C-FCDEB22B6AE6}"/>
          </ac:spMkLst>
        </pc:spChg>
        <pc:spChg chg="add del mod">
          <ac:chgData name="Philip Peng" userId="99464ffcfb5c54c2" providerId="LiveId" clId="{2125DDB3-8140-41AE-B395-FC56B4C13AA4}" dt="2021-06-07T09:09:04.827" v="103" actId="478"/>
          <ac:spMkLst>
            <pc:docMk/>
            <pc:sldMk cId="3411752255" sldId="256"/>
            <ac:spMk id="118" creationId="{166287E2-B448-4B1B-8E5D-81215260BBDF}"/>
          </ac:spMkLst>
        </pc:spChg>
        <pc:spChg chg="add del mod">
          <ac:chgData name="Philip Peng" userId="99464ffcfb5c54c2" providerId="LiveId" clId="{2125DDB3-8140-41AE-B395-FC56B4C13AA4}" dt="2021-06-07T09:24:24.771" v="258" actId="1076"/>
          <ac:spMkLst>
            <pc:docMk/>
            <pc:sldMk cId="3411752255" sldId="256"/>
            <ac:spMk id="120" creationId="{7029ECDF-DD99-4B3E-8D58-D91B33FE08B6}"/>
          </ac:spMkLst>
        </pc:spChg>
        <pc:spChg chg="add mod">
          <ac:chgData name="Philip Peng" userId="99464ffcfb5c54c2" providerId="LiveId" clId="{2125DDB3-8140-41AE-B395-FC56B4C13AA4}" dt="2021-06-07T09:24:42.674" v="262" actId="1076"/>
          <ac:spMkLst>
            <pc:docMk/>
            <pc:sldMk cId="3411752255" sldId="256"/>
            <ac:spMk id="123" creationId="{00BCC48C-8FCC-4BAC-954A-15AD97E30C8B}"/>
          </ac:spMkLst>
        </pc:spChg>
        <pc:spChg chg="add mod">
          <ac:chgData name="Philip Peng" userId="99464ffcfb5c54c2" providerId="LiveId" clId="{2125DDB3-8140-41AE-B395-FC56B4C13AA4}" dt="2021-06-07T09:24:42.674" v="262" actId="1076"/>
          <ac:spMkLst>
            <pc:docMk/>
            <pc:sldMk cId="3411752255" sldId="256"/>
            <ac:spMk id="124" creationId="{544A950E-8323-4256-AA37-FDD1652C1399}"/>
          </ac:spMkLst>
        </pc:spChg>
        <pc:spChg chg="add mod">
          <ac:chgData name="Philip Peng" userId="99464ffcfb5c54c2" providerId="LiveId" clId="{2125DDB3-8140-41AE-B395-FC56B4C13AA4}" dt="2021-06-07T09:24:48.880" v="263" actId="1076"/>
          <ac:spMkLst>
            <pc:docMk/>
            <pc:sldMk cId="3411752255" sldId="256"/>
            <ac:spMk id="134" creationId="{8DC9BA6A-D246-456C-BACD-96346027CFB1}"/>
          </ac:spMkLst>
        </pc:spChg>
        <pc:spChg chg="add mod">
          <ac:chgData name="Philip Peng" userId="99464ffcfb5c54c2" providerId="LiveId" clId="{2125DDB3-8140-41AE-B395-FC56B4C13AA4}" dt="2021-06-07T09:24:48.880" v="263" actId="1076"/>
          <ac:spMkLst>
            <pc:docMk/>
            <pc:sldMk cId="3411752255" sldId="256"/>
            <ac:spMk id="135" creationId="{7AE86B72-20AA-4394-829E-D67090EA5ABD}"/>
          </ac:spMkLst>
        </pc:spChg>
        <pc:spChg chg="add mod">
          <ac:chgData name="Philip Peng" userId="99464ffcfb5c54c2" providerId="LiveId" clId="{2125DDB3-8140-41AE-B395-FC56B4C13AA4}" dt="2021-06-07T09:24:48.880" v="263" actId="1076"/>
          <ac:spMkLst>
            <pc:docMk/>
            <pc:sldMk cId="3411752255" sldId="256"/>
            <ac:spMk id="139" creationId="{2E076EAE-C93F-4991-80CA-3F8C92D71BC6}"/>
          </ac:spMkLst>
        </pc:spChg>
        <pc:spChg chg="add mod">
          <ac:chgData name="Philip Peng" userId="99464ffcfb5c54c2" providerId="LiveId" clId="{2125DDB3-8140-41AE-B395-FC56B4C13AA4}" dt="2021-06-07T09:24:48.880" v="263" actId="1076"/>
          <ac:spMkLst>
            <pc:docMk/>
            <pc:sldMk cId="3411752255" sldId="256"/>
            <ac:spMk id="141" creationId="{368DB5FE-AF9A-43D6-B267-E2CD9BE594B4}"/>
          </ac:spMkLst>
        </pc:spChg>
        <pc:spChg chg="add mod">
          <ac:chgData name="Philip Peng" userId="99464ffcfb5c54c2" providerId="LiveId" clId="{2125DDB3-8140-41AE-B395-FC56B4C13AA4}" dt="2021-06-07T09:24:48.880" v="263" actId="1076"/>
          <ac:spMkLst>
            <pc:docMk/>
            <pc:sldMk cId="3411752255" sldId="256"/>
            <ac:spMk id="143" creationId="{CDF1DDA9-33EC-4508-8D3F-AAB414D2861C}"/>
          </ac:spMkLst>
        </pc:spChg>
        <pc:spChg chg="add mod">
          <ac:chgData name="Philip Peng" userId="99464ffcfb5c54c2" providerId="LiveId" clId="{2125DDB3-8140-41AE-B395-FC56B4C13AA4}" dt="2021-06-07T09:24:48.880" v="263" actId="1076"/>
          <ac:spMkLst>
            <pc:docMk/>
            <pc:sldMk cId="3411752255" sldId="256"/>
            <ac:spMk id="145" creationId="{71DE61FA-4EAC-4A33-AB39-0C8A122A1BF7}"/>
          </ac:spMkLst>
        </pc:spChg>
        <pc:spChg chg="add mod">
          <ac:chgData name="Philip Peng" userId="99464ffcfb5c54c2" providerId="LiveId" clId="{2125DDB3-8140-41AE-B395-FC56B4C13AA4}" dt="2021-06-07T09:25:26.258" v="276" actId="1076"/>
          <ac:spMkLst>
            <pc:docMk/>
            <pc:sldMk cId="3411752255" sldId="256"/>
            <ac:spMk id="146" creationId="{6B8FE586-43E6-46F0-92BB-A1F1BE4D6C3B}"/>
          </ac:spMkLst>
        </pc:spChg>
        <pc:spChg chg="add mod">
          <ac:chgData name="Philip Peng" userId="99464ffcfb5c54c2" providerId="LiveId" clId="{2125DDB3-8140-41AE-B395-FC56B4C13AA4}" dt="2021-06-07T09:25:13.535" v="271" actId="1036"/>
          <ac:spMkLst>
            <pc:docMk/>
            <pc:sldMk cId="3411752255" sldId="256"/>
            <ac:spMk id="149" creationId="{4A022891-4F46-4A95-95D1-F4285AC1A4BB}"/>
          </ac:spMkLst>
        </pc:spChg>
        <pc:spChg chg="add mod">
          <ac:chgData name="Philip Peng" userId="99464ffcfb5c54c2" providerId="LiveId" clId="{2125DDB3-8140-41AE-B395-FC56B4C13AA4}" dt="2021-06-07T09:25:13.535" v="271" actId="1036"/>
          <ac:spMkLst>
            <pc:docMk/>
            <pc:sldMk cId="3411752255" sldId="256"/>
            <ac:spMk id="152" creationId="{29AFCCA1-78C4-475B-9887-F009479B19FA}"/>
          </ac:spMkLst>
        </pc:spChg>
        <pc:spChg chg="add mod">
          <ac:chgData name="Philip Peng" userId="99464ffcfb5c54c2" providerId="LiveId" clId="{2125DDB3-8140-41AE-B395-FC56B4C13AA4}" dt="2021-06-07T09:25:13.535" v="271" actId="1036"/>
          <ac:spMkLst>
            <pc:docMk/>
            <pc:sldMk cId="3411752255" sldId="256"/>
            <ac:spMk id="154" creationId="{6E24E668-C523-47FB-8CAE-6C7A112BEF9C}"/>
          </ac:spMkLst>
        </pc:spChg>
        <pc:spChg chg="add mod">
          <ac:chgData name="Philip Peng" userId="99464ffcfb5c54c2" providerId="LiveId" clId="{2125DDB3-8140-41AE-B395-FC56B4C13AA4}" dt="2021-06-07T09:25:13.535" v="271" actId="1036"/>
          <ac:spMkLst>
            <pc:docMk/>
            <pc:sldMk cId="3411752255" sldId="256"/>
            <ac:spMk id="156" creationId="{706DA332-A761-4AA9-9497-1C2497F46B8D}"/>
          </ac:spMkLst>
        </pc:spChg>
        <pc:spChg chg="add mod">
          <ac:chgData name="Philip Peng" userId="99464ffcfb5c54c2" providerId="LiveId" clId="{2125DDB3-8140-41AE-B395-FC56B4C13AA4}" dt="2021-06-07T09:25:13.535" v="271" actId="1036"/>
          <ac:spMkLst>
            <pc:docMk/>
            <pc:sldMk cId="3411752255" sldId="256"/>
            <ac:spMk id="158" creationId="{D4F2BF2D-E668-4421-86D5-F28E259400DE}"/>
          </ac:spMkLst>
        </pc:spChg>
        <pc:spChg chg="add mod">
          <ac:chgData name="Philip Peng" userId="99464ffcfb5c54c2" providerId="LiveId" clId="{2125DDB3-8140-41AE-B395-FC56B4C13AA4}" dt="2021-06-07T09:25:13.535" v="271" actId="1036"/>
          <ac:spMkLst>
            <pc:docMk/>
            <pc:sldMk cId="3411752255" sldId="256"/>
            <ac:spMk id="159" creationId="{6E4353CB-F782-4FB8-ACD9-E2BEE84D2D4A}"/>
          </ac:spMkLst>
        </pc:spChg>
        <pc:spChg chg="add mod">
          <ac:chgData name="Philip Peng" userId="99464ffcfb5c54c2" providerId="LiveId" clId="{2125DDB3-8140-41AE-B395-FC56B4C13AA4}" dt="2021-06-07T09:25:13.535" v="271" actId="1036"/>
          <ac:spMkLst>
            <pc:docMk/>
            <pc:sldMk cId="3411752255" sldId="256"/>
            <ac:spMk id="164" creationId="{736DACA1-4671-4F95-9723-77D2197C7485}"/>
          </ac:spMkLst>
        </pc:spChg>
        <pc:spChg chg="add mod">
          <ac:chgData name="Philip Peng" userId="99464ffcfb5c54c2" providerId="LiveId" clId="{2125DDB3-8140-41AE-B395-FC56B4C13AA4}" dt="2021-06-07T09:25:13.535" v="271" actId="1036"/>
          <ac:spMkLst>
            <pc:docMk/>
            <pc:sldMk cId="3411752255" sldId="256"/>
            <ac:spMk id="166" creationId="{7A9E2F37-4198-4BB9-8590-D22E11C02DF9}"/>
          </ac:spMkLst>
        </pc:spChg>
        <pc:spChg chg="add mod">
          <ac:chgData name="Philip Peng" userId="99464ffcfb5c54c2" providerId="LiveId" clId="{2125DDB3-8140-41AE-B395-FC56B4C13AA4}" dt="2021-06-07T09:25:13.535" v="271" actId="1036"/>
          <ac:spMkLst>
            <pc:docMk/>
            <pc:sldMk cId="3411752255" sldId="256"/>
            <ac:spMk id="169" creationId="{BFC4B6BF-CF54-4EC3-BA17-972719F3BF42}"/>
          </ac:spMkLst>
        </pc:spChg>
        <pc:spChg chg="add mod">
          <ac:chgData name="Philip Peng" userId="99464ffcfb5c54c2" providerId="LiveId" clId="{2125DDB3-8140-41AE-B395-FC56B4C13AA4}" dt="2021-06-07T09:25:13.535" v="271" actId="1036"/>
          <ac:spMkLst>
            <pc:docMk/>
            <pc:sldMk cId="3411752255" sldId="256"/>
            <ac:spMk id="170" creationId="{8E46D2B2-E976-48D8-A085-4083DEA38CBA}"/>
          </ac:spMkLst>
        </pc:spChg>
        <pc:spChg chg="add mod">
          <ac:chgData name="Philip Peng" userId="99464ffcfb5c54c2" providerId="LiveId" clId="{2125DDB3-8140-41AE-B395-FC56B4C13AA4}" dt="2021-06-07T09:32:37.904" v="336" actId="1076"/>
          <ac:spMkLst>
            <pc:docMk/>
            <pc:sldMk cId="3411752255" sldId="256"/>
            <ac:spMk id="172" creationId="{8BC4E804-DB8C-4B42-9432-38232E0129F4}"/>
          </ac:spMkLst>
        </pc:spChg>
        <pc:spChg chg="add mod">
          <ac:chgData name="Philip Peng" userId="99464ffcfb5c54c2" providerId="LiveId" clId="{2125DDB3-8140-41AE-B395-FC56B4C13AA4}" dt="2021-06-07T09:33:27.915" v="339" actId="1076"/>
          <ac:spMkLst>
            <pc:docMk/>
            <pc:sldMk cId="3411752255" sldId="256"/>
            <ac:spMk id="174" creationId="{7B9182D0-429F-43A0-AFB1-BE6B63C4D10D}"/>
          </ac:spMkLst>
        </pc:spChg>
        <pc:spChg chg="add mod">
          <ac:chgData name="Philip Peng" userId="99464ffcfb5c54c2" providerId="LiveId" clId="{2125DDB3-8140-41AE-B395-FC56B4C13AA4}" dt="2021-06-07T09:33:27.915" v="339" actId="1076"/>
          <ac:spMkLst>
            <pc:docMk/>
            <pc:sldMk cId="3411752255" sldId="256"/>
            <ac:spMk id="176" creationId="{319FA901-24FA-4BB6-BF84-0921DE620008}"/>
          </ac:spMkLst>
        </pc:spChg>
        <pc:picChg chg="add del mod">
          <ac:chgData name="Philip Peng" userId="99464ffcfb5c54c2" providerId="LiveId" clId="{2125DDB3-8140-41AE-B395-FC56B4C13AA4}" dt="2021-06-07T09:24:24.771" v="258" actId="1076"/>
          <ac:picMkLst>
            <pc:docMk/>
            <pc:sldMk cId="3411752255" sldId="256"/>
            <ac:picMk id="4" creationId="{70C5E217-968A-4F6F-8764-54CEBFE75308}"/>
          </ac:picMkLst>
        </pc:picChg>
        <pc:picChg chg="add del mod">
          <ac:chgData name="Philip Peng" userId="99464ffcfb5c54c2" providerId="LiveId" clId="{2125DDB3-8140-41AE-B395-FC56B4C13AA4}" dt="2021-06-07T09:24:24.771" v="258" actId="1076"/>
          <ac:picMkLst>
            <pc:docMk/>
            <pc:sldMk cId="3411752255" sldId="256"/>
            <ac:picMk id="5" creationId="{C7CE31C6-574C-4964-88DE-E92065FB5C66}"/>
          </ac:picMkLst>
        </pc:picChg>
        <pc:picChg chg="add del mod">
          <ac:chgData name="Philip Peng" userId="99464ffcfb5c54c2" providerId="LiveId" clId="{2125DDB3-8140-41AE-B395-FC56B4C13AA4}" dt="2021-06-07T09:24:24.771" v="258" actId="1076"/>
          <ac:picMkLst>
            <pc:docMk/>
            <pc:sldMk cId="3411752255" sldId="256"/>
            <ac:picMk id="6" creationId="{97BA9CA3-51F2-463E-9061-06A444AD62CB}"/>
          </ac:picMkLst>
        </pc:picChg>
        <pc:picChg chg="add del mod">
          <ac:chgData name="Philip Peng" userId="99464ffcfb5c54c2" providerId="LiveId" clId="{2125DDB3-8140-41AE-B395-FC56B4C13AA4}" dt="2021-06-07T09:24:24.771" v="258" actId="1076"/>
          <ac:picMkLst>
            <pc:docMk/>
            <pc:sldMk cId="3411752255" sldId="256"/>
            <ac:picMk id="7" creationId="{122A68A0-6A86-4319-A64C-D86B24C92CAF}"/>
          </ac:picMkLst>
        </pc:picChg>
        <pc:picChg chg="mod">
          <ac:chgData name="Philip Peng" userId="99464ffcfb5c54c2" providerId="LiveId" clId="{2125DDB3-8140-41AE-B395-FC56B4C13AA4}" dt="2021-06-07T09:24:42.674" v="262" actId="1076"/>
          <ac:picMkLst>
            <pc:docMk/>
            <pc:sldMk cId="3411752255" sldId="256"/>
            <ac:picMk id="8" creationId="{75035B15-AB59-4C5D-87E5-AFA432C01005}"/>
          </ac:picMkLst>
        </pc:picChg>
        <pc:picChg chg="add del mod">
          <ac:chgData name="Philip Peng" userId="99464ffcfb5c54c2" providerId="LiveId" clId="{2125DDB3-8140-41AE-B395-FC56B4C13AA4}" dt="2021-06-07T09:24:24.771" v="258" actId="1076"/>
          <ac:picMkLst>
            <pc:docMk/>
            <pc:sldMk cId="3411752255" sldId="256"/>
            <ac:picMk id="11" creationId="{2E562DCA-4744-4396-9D84-56FCC9E9C79F}"/>
          </ac:picMkLst>
        </pc:picChg>
        <pc:picChg chg="add del mod">
          <ac:chgData name="Philip Peng" userId="99464ffcfb5c54c2" providerId="LiveId" clId="{2125DDB3-8140-41AE-B395-FC56B4C13AA4}" dt="2021-06-07T09:24:24.771" v="258" actId="1076"/>
          <ac:picMkLst>
            <pc:docMk/>
            <pc:sldMk cId="3411752255" sldId="256"/>
            <ac:picMk id="13" creationId="{26B27747-70E6-4CEE-B27C-8B9CDBF8C5D3}"/>
          </ac:picMkLst>
        </pc:picChg>
        <pc:picChg chg="add del mod">
          <ac:chgData name="Philip Peng" userId="99464ffcfb5c54c2" providerId="LiveId" clId="{2125DDB3-8140-41AE-B395-FC56B4C13AA4}" dt="2021-06-07T09:24:24.771" v="258" actId="1076"/>
          <ac:picMkLst>
            <pc:docMk/>
            <pc:sldMk cId="3411752255" sldId="256"/>
            <ac:picMk id="15" creationId="{C4071730-AF7F-45D6-9C63-4D7425978568}"/>
          </ac:picMkLst>
        </pc:picChg>
        <pc:picChg chg="add del mod">
          <ac:chgData name="Philip Peng" userId="99464ffcfb5c54c2" providerId="LiveId" clId="{2125DDB3-8140-41AE-B395-FC56B4C13AA4}" dt="2021-06-07T09:24:24.771" v="258" actId="1076"/>
          <ac:picMkLst>
            <pc:docMk/>
            <pc:sldMk cId="3411752255" sldId="256"/>
            <ac:picMk id="17" creationId="{C6346438-9F7C-4D5F-B146-430EA838DFD0}"/>
          </ac:picMkLst>
        </pc:picChg>
        <pc:picChg chg="del mod">
          <ac:chgData name="Philip Peng" userId="99464ffcfb5c54c2" providerId="LiveId" clId="{2125DDB3-8140-41AE-B395-FC56B4C13AA4}" dt="2021-06-07T09:14:47.731" v="168" actId="478"/>
          <ac:picMkLst>
            <pc:docMk/>
            <pc:sldMk cId="3411752255" sldId="256"/>
            <ac:picMk id="19" creationId="{7D6EABC6-7CC4-433E-875F-DCEC7A6A6486}"/>
          </ac:picMkLst>
        </pc:picChg>
        <pc:picChg chg="del mod">
          <ac:chgData name="Philip Peng" userId="99464ffcfb5c54c2" providerId="LiveId" clId="{2125DDB3-8140-41AE-B395-FC56B4C13AA4}" dt="2021-06-07T09:14:47.731" v="168" actId="478"/>
          <ac:picMkLst>
            <pc:docMk/>
            <pc:sldMk cId="3411752255" sldId="256"/>
            <ac:picMk id="20" creationId="{F70442F6-E5DD-4E0B-A733-2C72C81C05C5}"/>
          </ac:picMkLst>
        </pc:picChg>
        <pc:picChg chg="add del mod">
          <ac:chgData name="Philip Peng" userId="99464ffcfb5c54c2" providerId="LiveId" clId="{2125DDB3-8140-41AE-B395-FC56B4C13AA4}" dt="2021-06-07T09:24:24.771" v="258" actId="1076"/>
          <ac:picMkLst>
            <pc:docMk/>
            <pc:sldMk cId="3411752255" sldId="256"/>
            <ac:picMk id="21" creationId="{D5DCA626-9781-456F-91B9-D43EC7CD9B50}"/>
          </ac:picMkLst>
        </pc:picChg>
        <pc:picChg chg="add del mod">
          <ac:chgData name="Philip Peng" userId="99464ffcfb5c54c2" providerId="LiveId" clId="{2125DDB3-8140-41AE-B395-FC56B4C13AA4}" dt="2021-06-07T09:24:24.771" v="258" actId="1076"/>
          <ac:picMkLst>
            <pc:docMk/>
            <pc:sldMk cId="3411752255" sldId="256"/>
            <ac:picMk id="23" creationId="{77DB460F-839A-4363-B4B2-7F6D75FF8086}"/>
          </ac:picMkLst>
        </pc:picChg>
        <pc:picChg chg="add del mod">
          <ac:chgData name="Philip Peng" userId="99464ffcfb5c54c2" providerId="LiveId" clId="{2125DDB3-8140-41AE-B395-FC56B4C13AA4}" dt="2021-06-07T09:24:24.771" v="258" actId="1076"/>
          <ac:picMkLst>
            <pc:docMk/>
            <pc:sldMk cId="3411752255" sldId="256"/>
            <ac:picMk id="25" creationId="{CE71EC5A-AABF-416F-B01A-118BB1EAA686}"/>
          </ac:picMkLst>
        </pc:picChg>
        <pc:picChg chg="add del mod">
          <ac:chgData name="Philip Peng" userId="99464ffcfb5c54c2" providerId="LiveId" clId="{2125DDB3-8140-41AE-B395-FC56B4C13AA4}" dt="2021-06-07T09:24:24.771" v="258" actId="1076"/>
          <ac:picMkLst>
            <pc:docMk/>
            <pc:sldMk cId="3411752255" sldId="256"/>
            <ac:picMk id="28" creationId="{DE040715-A5DD-4AD0-857D-2805E04D3344}"/>
          </ac:picMkLst>
        </pc:picChg>
        <pc:picChg chg="add del mod">
          <ac:chgData name="Philip Peng" userId="99464ffcfb5c54c2" providerId="LiveId" clId="{2125DDB3-8140-41AE-B395-FC56B4C13AA4}" dt="2021-06-07T09:24:24.771" v="258" actId="1076"/>
          <ac:picMkLst>
            <pc:docMk/>
            <pc:sldMk cId="3411752255" sldId="256"/>
            <ac:picMk id="30" creationId="{16658FAE-D900-43CA-9217-D2F1F9DF0266}"/>
          </ac:picMkLst>
        </pc:picChg>
        <pc:picChg chg="add del mod">
          <ac:chgData name="Philip Peng" userId="99464ffcfb5c54c2" providerId="LiveId" clId="{2125DDB3-8140-41AE-B395-FC56B4C13AA4}" dt="2021-06-07T09:24:24.771" v="258" actId="1076"/>
          <ac:picMkLst>
            <pc:docMk/>
            <pc:sldMk cId="3411752255" sldId="256"/>
            <ac:picMk id="32" creationId="{EB9AC784-FD34-4026-B9C0-F8A60853BBDF}"/>
          </ac:picMkLst>
        </pc:picChg>
        <pc:picChg chg="add del mod">
          <ac:chgData name="Philip Peng" userId="99464ffcfb5c54c2" providerId="LiveId" clId="{2125DDB3-8140-41AE-B395-FC56B4C13AA4}" dt="2021-06-07T09:24:24.771" v="258" actId="1076"/>
          <ac:picMkLst>
            <pc:docMk/>
            <pc:sldMk cId="3411752255" sldId="256"/>
            <ac:picMk id="34" creationId="{796F17B6-750D-48EA-9DB6-2B16FC9D70AE}"/>
          </ac:picMkLst>
        </pc:picChg>
        <pc:picChg chg="del mod">
          <ac:chgData name="Philip Peng" userId="99464ffcfb5c54c2" providerId="LiveId" clId="{2125DDB3-8140-41AE-B395-FC56B4C13AA4}" dt="2021-06-07T09:33:21.428" v="337" actId="478"/>
          <ac:picMkLst>
            <pc:docMk/>
            <pc:sldMk cId="3411752255" sldId="256"/>
            <ac:picMk id="36" creationId="{83470A0A-32FB-4B64-AF17-C981D7CCD78B}"/>
          </ac:picMkLst>
        </pc:picChg>
        <pc:picChg chg="del mod">
          <ac:chgData name="Philip Peng" userId="99464ffcfb5c54c2" providerId="LiveId" clId="{2125DDB3-8140-41AE-B395-FC56B4C13AA4}" dt="2021-06-07T09:33:21.428" v="337" actId="478"/>
          <ac:picMkLst>
            <pc:docMk/>
            <pc:sldMk cId="3411752255" sldId="256"/>
            <ac:picMk id="38" creationId="{A4C8C0C4-6226-448C-BE6B-E8A8F877D295}"/>
          </ac:picMkLst>
        </pc:picChg>
        <pc:picChg chg="mod">
          <ac:chgData name="Philip Peng" userId="99464ffcfb5c54c2" providerId="LiveId" clId="{2125DDB3-8140-41AE-B395-FC56B4C13AA4}" dt="2021-06-07T09:24:42.674" v="262" actId="1076"/>
          <ac:picMkLst>
            <pc:docMk/>
            <pc:sldMk cId="3411752255" sldId="256"/>
            <ac:picMk id="40" creationId="{33AB8B4C-18A6-4CC2-811E-28325A6A2FF3}"/>
          </ac:picMkLst>
        </pc:picChg>
        <pc:picChg chg="mod">
          <ac:chgData name="Philip Peng" userId="99464ffcfb5c54c2" providerId="LiveId" clId="{2125DDB3-8140-41AE-B395-FC56B4C13AA4}" dt="2021-06-07T09:24:42.674" v="262" actId="1076"/>
          <ac:picMkLst>
            <pc:docMk/>
            <pc:sldMk cId="3411752255" sldId="256"/>
            <ac:picMk id="42" creationId="{984F8DBF-F2B3-4037-9341-AD3CE1A36D09}"/>
          </ac:picMkLst>
        </pc:picChg>
        <pc:picChg chg="del mod">
          <ac:chgData name="Philip Peng" userId="99464ffcfb5c54c2" providerId="LiveId" clId="{2125DDB3-8140-41AE-B395-FC56B4C13AA4}" dt="2021-06-07T09:14:47.731" v="168" actId="478"/>
          <ac:picMkLst>
            <pc:docMk/>
            <pc:sldMk cId="3411752255" sldId="256"/>
            <ac:picMk id="44" creationId="{CAC73129-FDE9-4933-A315-3E07F3E940F1}"/>
          </ac:picMkLst>
        </pc:picChg>
        <pc:picChg chg="del mod">
          <ac:chgData name="Philip Peng" userId="99464ffcfb5c54c2" providerId="LiveId" clId="{2125DDB3-8140-41AE-B395-FC56B4C13AA4}" dt="2021-06-07T09:14:47.731" v="168" actId="478"/>
          <ac:picMkLst>
            <pc:docMk/>
            <pc:sldMk cId="3411752255" sldId="256"/>
            <ac:picMk id="46" creationId="{32289295-23DE-4688-A42E-EE38AC5DE23B}"/>
          </ac:picMkLst>
        </pc:picChg>
        <pc:picChg chg="del mod">
          <ac:chgData name="Philip Peng" userId="99464ffcfb5c54c2" providerId="LiveId" clId="{2125DDB3-8140-41AE-B395-FC56B4C13AA4}" dt="2021-06-07T09:14:47.731" v="168" actId="478"/>
          <ac:picMkLst>
            <pc:docMk/>
            <pc:sldMk cId="3411752255" sldId="256"/>
            <ac:picMk id="48" creationId="{22558D7E-1CE8-4ECD-8E37-B551A6EF1983}"/>
          </ac:picMkLst>
        </pc:picChg>
        <pc:picChg chg="del mod">
          <ac:chgData name="Philip Peng" userId="99464ffcfb5c54c2" providerId="LiveId" clId="{2125DDB3-8140-41AE-B395-FC56B4C13AA4}" dt="2021-06-07T09:14:47.731" v="168" actId="478"/>
          <ac:picMkLst>
            <pc:docMk/>
            <pc:sldMk cId="3411752255" sldId="256"/>
            <ac:picMk id="50" creationId="{68846943-0A97-4715-867E-D465B3ACC255}"/>
          </ac:picMkLst>
        </pc:picChg>
        <pc:picChg chg="del mod">
          <ac:chgData name="Philip Peng" userId="99464ffcfb5c54c2" providerId="LiveId" clId="{2125DDB3-8140-41AE-B395-FC56B4C13AA4}" dt="2021-06-07T09:14:47.731" v="168" actId="478"/>
          <ac:picMkLst>
            <pc:docMk/>
            <pc:sldMk cId="3411752255" sldId="256"/>
            <ac:picMk id="52" creationId="{6784D91B-13D0-40CE-BF67-5BEB85FE0FB9}"/>
          </ac:picMkLst>
        </pc:picChg>
        <pc:picChg chg="del mod">
          <ac:chgData name="Philip Peng" userId="99464ffcfb5c54c2" providerId="LiveId" clId="{2125DDB3-8140-41AE-B395-FC56B4C13AA4}" dt="2021-06-07T09:14:47.731" v="168" actId="478"/>
          <ac:picMkLst>
            <pc:docMk/>
            <pc:sldMk cId="3411752255" sldId="256"/>
            <ac:picMk id="54" creationId="{CA2396E0-FBD2-4DE9-95BB-E2FA7753BB62}"/>
          </ac:picMkLst>
        </pc:picChg>
        <pc:picChg chg="del mod">
          <ac:chgData name="Philip Peng" userId="99464ffcfb5c54c2" providerId="LiveId" clId="{2125DDB3-8140-41AE-B395-FC56B4C13AA4}" dt="2021-06-07T09:14:47.731" v="168" actId="478"/>
          <ac:picMkLst>
            <pc:docMk/>
            <pc:sldMk cId="3411752255" sldId="256"/>
            <ac:picMk id="56" creationId="{D1778406-2D5F-4B00-8A7C-4BDD0B852D3D}"/>
          </ac:picMkLst>
        </pc:picChg>
        <pc:picChg chg="del mod">
          <ac:chgData name="Philip Peng" userId="99464ffcfb5c54c2" providerId="LiveId" clId="{2125DDB3-8140-41AE-B395-FC56B4C13AA4}" dt="2021-06-07T09:14:47.731" v="168" actId="478"/>
          <ac:picMkLst>
            <pc:docMk/>
            <pc:sldMk cId="3411752255" sldId="256"/>
            <ac:picMk id="58" creationId="{181FCFA7-322A-4E3C-BEB3-1301AD3DB47B}"/>
          </ac:picMkLst>
        </pc:picChg>
        <pc:picChg chg="del mod">
          <ac:chgData name="Philip Peng" userId="99464ffcfb5c54c2" providerId="LiveId" clId="{2125DDB3-8140-41AE-B395-FC56B4C13AA4}" dt="2021-06-07T09:14:47.731" v="168" actId="478"/>
          <ac:picMkLst>
            <pc:docMk/>
            <pc:sldMk cId="3411752255" sldId="256"/>
            <ac:picMk id="60" creationId="{B8D10B09-4E87-42B3-8337-9F9CDA28A76A}"/>
          </ac:picMkLst>
        </pc:picChg>
        <pc:picChg chg="mod">
          <ac:chgData name="Philip Peng" userId="99464ffcfb5c54c2" providerId="LiveId" clId="{2125DDB3-8140-41AE-B395-FC56B4C13AA4}" dt="2021-06-07T09:24:48.880" v="263" actId="1076"/>
          <ac:picMkLst>
            <pc:docMk/>
            <pc:sldMk cId="3411752255" sldId="256"/>
            <ac:picMk id="61" creationId="{841575EE-2519-446B-A79D-2B85E62E3230}"/>
          </ac:picMkLst>
        </pc:picChg>
        <pc:picChg chg="mod">
          <ac:chgData name="Philip Peng" userId="99464ffcfb5c54c2" providerId="LiveId" clId="{2125DDB3-8140-41AE-B395-FC56B4C13AA4}" dt="2021-06-07T09:24:48.880" v="263" actId="1076"/>
          <ac:picMkLst>
            <pc:docMk/>
            <pc:sldMk cId="3411752255" sldId="256"/>
            <ac:picMk id="62" creationId="{4A166261-B08C-4BD2-BDA9-796544C0778F}"/>
          </ac:picMkLst>
        </pc:picChg>
        <pc:picChg chg="mod">
          <ac:chgData name="Philip Peng" userId="99464ffcfb5c54c2" providerId="LiveId" clId="{2125DDB3-8140-41AE-B395-FC56B4C13AA4}" dt="2021-06-07T09:24:48.880" v="263" actId="1076"/>
          <ac:picMkLst>
            <pc:docMk/>
            <pc:sldMk cId="3411752255" sldId="256"/>
            <ac:picMk id="64" creationId="{557C0CC9-044C-49EE-9E40-DABB851B1519}"/>
          </ac:picMkLst>
        </pc:picChg>
        <pc:picChg chg="mod">
          <ac:chgData name="Philip Peng" userId="99464ffcfb5c54c2" providerId="LiveId" clId="{2125DDB3-8140-41AE-B395-FC56B4C13AA4}" dt="2021-06-07T09:24:48.880" v="263" actId="1076"/>
          <ac:picMkLst>
            <pc:docMk/>
            <pc:sldMk cId="3411752255" sldId="256"/>
            <ac:picMk id="66" creationId="{25610B78-DE4D-4A88-BFC7-8B4D70D1BC05}"/>
          </ac:picMkLst>
        </pc:picChg>
        <pc:picChg chg="mod">
          <ac:chgData name="Philip Peng" userId="99464ffcfb5c54c2" providerId="LiveId" clId="{2125DDB3-8140-41AE-B395-FC56B4C13AA4}" dt="2021-06-07T09:24:48.880" v="263" actId="1076"/>
          <ac:picMkLst>
            <pc:docMk/>
            <pc:sldMk cId="3411752255" sldId="256"/>
            <ac:picMk id="68" creationId="{6B7301C6-6649-4B0C-9510-C423D2A5AD6A}"/>
          </ac:picMkLst>
        </pc:picChg>
        <pc:picChg chg="del mod">
          <ac:chgData name="Philip Peng" userId="99464ffcfb5c54c2" providerId="LiveId" clId="{2125DDB3-8140-41AE-B395-FC56B4C13AA4}" dt="2021-06-07T09:14:47.731" v="168" actId="478"/>
          <ac:picMkLst>
            <pc:docMk/>
            <pc:sldMk cId="3411752255" sldId="256"/>
            <ac:picMk id="70" creationId="{BB53EEC5-9212-47CA-85D2-CC22FC49DF0B}"/>
          </ac:picMkLst>
        </pc:picChg>
        <pc:picChg chg="del mod">
          <ac:chgData name="Philip Peng" userId="99464ffcfb5c54c2" providerId="LiveId" clId="{2125DDB3-8140-41AE-B395-FC56B4C13AA4}" dt="2021-06-07T09:14:47.731" v="168" actId="478"/>
          <ac:picMkLst>
            <pc:docMk/>
            <pc:sldMk cId="3411752255" sldId="256"/>
            <ac:picMk id="72" creationId="{1A338665-1713-49D2-9385-1419B77FBABF}"/>
          </ac:picMkLst>
        </pc:picChg>
        <pc:picChg chg="del mod">
          <ac:chgData name="Philip Peng" userId="99464ffcfb5c54c2" providerId="LiveId" clId="{2125DDB3-8140-41AE-B395-FC56B4C13AA4}" dt="2021-06-07T09:14:47.731" v="168" actId="478"/>
          <ac:picMkLst>
            <pc:docMk/>
            <pc:sldMk cId="3411752255" sldId="256"/>
            <ac:picMk id="74" creationId="{FD8D7D2B-813E-4448-8BBA-6F9FBFB998B5}"/>
          </ac:picMkLst>
        </pc:picChg>
        <pc:picChg chg="del mod">
          <ac:chgData name="Philip Peng" userId="99464ffcfb5c54c2" providerId="LiveId" clId="{2125DDB3-8140-41AE-B395-FC56B4C13AA4}" dt="2021-06-07T09:14:47.731" v="168" actId="478"/>
          <ac:picMkLst>
            <pc:docMk/>
            <pc:sldMk cId="3411752255" sldId="256"/>
            <ac:picMk id="76" creationId="{C5C12EAA-52B8-4B55-A5EE-610148D8B87C}"/>
          </ac:picMkLst>
        </pc:picChg>
        <pc:picChg chg="add del mod">
          <ac:chgData name="Philip Peng" userId="99464ffcfb5c54c2" providerId="LiveId" clId="{2125DDB3-8140-41AE-B395-FC56B4C13AA4}" dt="2021-06-07T08:34:43.459" v="12" actId="478"/>
          <ac:picMkLst>
            <pc:docMk/>
            <pc:sldMk cId="3411752255" sldId="256"/>
            <ac:picMk id="84" creationId="{DA08FF90-C3C0-4B4F-A85C-D8AEDD0C2D6B}"/>
          </ac:picMkLst>
        </pc:picChg>
        <pc:picChg chg="add del mod">
          <ac:chgData name="Philip Peng" userId="99464ffcfb5c54c2" providerId="LiveId" clId="{2125DDB3-8140-41AE-B395-FC56B4C13AA4}" dt="2021-06-07T09:24:24.771" v="258" actId="1076"/>
          <ac:picMkLst>
            <pc:docMk/>
            <pc:sldMk cId="3411752255" sldId="256"/>
            <ac:picMk id="86" creationId="{6B6FAB1C-13FA-4F0E-803A-2878942FE231}"/>
          </ac:picMkLst>
        </pc:picChg>
        <pc:picChg chg="add del mod">
          <ac:chgData name="Philip Peng" userId="99464ffcfb5c54c2" providerId="LiveId" clId="{2125DDB3-8140-41AE-B395-FC56B4C13AA4}" dt="2021-06-07T09:24:24.771" v="258" actId="1076"/>
          <ac:picMkLst>
            <pc:docMk/>
            <pc:sldMk cId="3411752255" sldId="256"/>
            <ac:picMk id="88" creationId="{C0DB935A-0D63-4A84-840D-16B10AC09ADC}"/>
          </ac:picMkLst>
        </pc:picChg>
        <pc:picChg chg="add del mod">
          <ac:chgData name="Philip Peng" userId="99464ffcfb5c54c2" providerId="LiveId" clId="{2125DDB3-8140-41AE-B395-FC56B4C13AA4}" dt="2021-06-07T09:24:24.771" v="258" actId="1076"/>
          <ac:picMkLst>
            <pc:docMk/>
            <pc:sldMk cId="3411752255" sldId="256"/>
            <ac:picMk id="90" creationId="{7CBA9C35-2919-4715-804E-4065F6C47931}"/>
          </ac:picMkLst>
        </pc:picChg>
        <pc:picChg chg="add del mod">
          <ac:chgData name="Philip Peng" userId="99464ffcfb5c54c2" providerId="LiveId" clId="{2125DDB3-8140-41AE-B395-FC56B4C13AA4}" dt="2021-06-07T09:24:24.771" v="258" actId="1076"/>
          <ac:picMkLst>
            <pc:docMk/>
            <pc:sldMk cId="3411752255" sldId="256"/>
            <ac:picMk id="92" creationId="{D5D49B72-A526-4EB2-A4FB-893420A6F395}"/>
          </ac:picMkLst>
        </pc:picChg>
        <pc:picChg chg="add del mod">
          <ac:chgData name="Philip Peng" userId="99464ffcfb5c54c2" providerId="LiveId" clId="{2125DDB3-8140-41AE-B395-FC56B4C13AA4}" dt="2021-06-07T09:24:24.771" v="258" actId="1076"/>
          <ac:picMkLst>
            <pc:docMk/>
            <pc:sldMk cId="3411752255" sldId="256"/>
            <ac:picMk id="96" creationId="{475EBD23-33C5-4DB2-B214-4A6CBD61637E}"/>
          </ac:picMkLst>
        </pc:picChg>
        <pc:picChg chg="add del mod">
          <ac:chgData name="Philip Peng" userId="99464ffcfb5c54c2" providerId="LiveId" clId="{2125DDB3-8140-41AE-B395-FC56B4C13AA4}" dt="2021-06-07T09:24:24.771" v="258" actId="1076"/>
          <ac:picMkLst>
            <pc:docMk/>
            <pc:sldMk cId="3411752255" sldId="256"/>
            <ac:picMk id="98" creationId="{C8FCB236-A01E-4105-8406-9471D775A600}"/>
          </ac:picMkLst>
        </pc:picChg>
        <pc:picChg chg="add del mod">
          <ac:chgData name="Philip Peng" userId="99464ffcfb5c54c2" providerId="LiveId" clId="{2125DDB3-8140-41AE-B395-FC56B4C13AA4}" dt="2021-06-07T09:32:02.804" v="329" actId="478"/>
          <ac:picMkLst>
            <pc:docMk/>
            <pc:sldMk cId="3411752255" sldId="256"/>
            <ac:picMk id="101" creationId="{722198F9-24BF-4032-A4A9-293897846D5E}"/>
          </ac:picMkLst>
        </pc:picChg>
        <pc:picChg chg="add del mod">
          <ac:chgData name="Philip Peng" userId="99464ffcfb5c54c2" providerId="LiveId" clId="{2125DDB3-8140-41AE-B395-FC56B4C13AA4}" dt="2021-06-07T09:32:32.225" v="334" actId="14100"/>
          <ac:picMkLst>
            <pc:docMk/>
            <pc:sldMk cId="3411752255" sldId="256"/>
            <ac:picMk id="103" creationId="{D39A5F9F-CD70-46FA-AFEE-09ADC331F190}"/>
          </ac:picMkLst>
        </pc:picChg>
        <pc:picChg chg="add del mod">
          <ac:chgData name="Philip Peng" userId="99464ffcfb5c54c2" providerId="LiveId" clId="{2125DDB3-8140-41AE-B395-FC56B4C13AA4}" dt="2021-06-07T09:24:24.771" v="258" actId="1076"/>
          <ac:picMkLst>
            <pc:docMk/>
            <pc:sldMk cId="3411752255" sldId="256"/>
            <ac:picMk id="105" creationId="{332B613C-8381-4C24-8E02-79AE8865C06B}"/>
          </ac:picMkLst>
        </pc:picChg>
        <pc:picChg chg="add del mod">
          <ac:chgData name="Philip Peng" userId="99464ffcfb5c54c2" providerId="LiveId" clId="{2125DDB3-8140-41AE-B395-FC56B4C13AA4}" dt="2021-06-07T09:24:24.771" v="258" actId="1076"/>
          <ac:picMkLst>
            <pc:docMk/>
            <pc:sldMk cId="3411752255" sldId="256"/>
            <ac:picMk id="107" creationId="{44994C21-0486-49EC-A12E-4B2B5A66A95C}"/>
          </ac:picMkLst>
        </pc:picChg>
        <pc:picChg chg="add del mod">
          <ac:chgData name="Philip Peng" userId="99464ffcfb5c54c2" providerId="LiveId" clId="{2125DDB3-8140-41AE-B395-FC56B4C13AA4}" dt="2021-06-07T09:07:34.421" v="88"/>
          <ac:picMkLst>
            <pc:docMk/>
            <pc:sldMk cId="3411752255" sldId="256"/>
            <ac:picMk id="109" creationId="{3177E20E-3FA5-4D09-86FC-970CB5AFEB0D}"/>
          </ac:picMkLst>
        </pc:picChg>
        <pc:picChg chg="add del mod">
          <ac:chgData name="Philip Peng" userId="99464ffcfb5c54c2" providerId="LiveId" clId="{2125DDB3-8140-41AE-B395-FC56B4C13AA4}" dt="2021-06-07T09:07:34.421" v="88"/>
          <ac:picMkLst>
            <pc:docMk/>
            <pc:sldMk cId="3411752255" sldId="256"/>
            <ac:picMk id="111" creationId="{8CA04CFD-B290-40FA-8602-3A4FA91C935B}"/>
          </ac:picMkLst>
        </pc:picChg>
        <pc:picChg chg="add del mod">
          <ac:chgData name="Philip Peng" userId="99464ffcfb5c54c2" providerId="LiveId" clId="{2125DDB3-8140-41AE-B395-FC56B4C13AA4}" dt="2021-06-07T09:07:33.277" v="86"/>
          <ac:picMkLst>
            <pc:docMk/>
            <pc:sldMk cId="3411752255" sldId="256"/>
            <ac:picMk id="113" creationId="{77345402-0B0F-4C12-8F25-E416F1EFB1F9}"/>
          </ac:picMkLst>
        </pc:picChg>
        <pc:picChg chg="add del mod">
          <ac:chgData name="Philip Peng" userId="99464ffcfb5c54c2" providerId="LiveId" clId="{2125DDB3-8140-41AE-B395-FC56B4C13AA4}" dt="2021-06-07T09:24:24.771" v="258" actId="1076"/>
          <ac:picMkLst>
            <pc:docMk/>
            <pc:sldMk cId="3411752255" sldId="256"/>
            <ac:picMk id="115" creationId="{A746B74F-8653-4C6C-A44E-63204EC0A444}"/>
          </ac:picMkLst>
        </pc:picChg>
        <pc:picChg chg="add del mod">
          <ac:chgData name="Philip Peng" userId="99464ffcfb5c54c2" providerId="LiveId" clId="{2125DDB3-8140-41AE-B395-FC56B4C13AA4}" dt="2021-06-07T09:09:04.827" v="103" actId="478"/>
          <ac:picMkLst>
            <pc:docMk/>
            <pc:sldMk cId="3411752255" sldId="256"/>
            <ac:picMk id="117" creationId="{DB57A09D-26A3-4E1A-AFBE-CA5251239BF6}"/>
          </ac:picMkLst>
        </pc:picChg>
        <pc:picChg chg="add del mod">
          <ac:chgData name="Philip Peng" userId="99464ffcfb5c54c2" providerId="LiveId" clId="{2125DDB3-8140-41AE-B395-FC56B4C13AA4}" dt="2021-06-07T09:24:24.771" v="258" actId="1076"/>
          <ac:picMkLst>
            <pc:docMk/>
            <pc:sldMk cId="3411752255" sldId="256"/>
            <ac:picMk id="119" creationId="{BD0B026D-F66D-42DD-BEED-98AD9C7301A3}"/>
          </ac:picMkLst>
        </pc:picChg>
        <pc:picChg chg="add mod">
          <ac:chgData name="Philip Peng" userId="99464ffcfb5c54c2" providerId="LiveId" clId="{2125DDB3-8140-41AE-B395-FC56B4C13AA4}" dt="2021-06-07T09:24:42.674" v="262" actId="1076"/>
          <ac:picMkLst>
            <pc:docMk/>
            <pc:sldMk cId="3411752255" sldId="256"/>
            <ac:picMk id="122" creationId="{912C53A3-3B1E-4D2A-B6E6-22E2DF4BBF41}"/>
          </ac:picMkLst>
        </pc:picChg>
        <pc:picChg chg="add del mod">
          <ac:chgData name="Philip Peng" userId="99464ffcfb5c54c2" providerId="LiveId" clId="{2125DDB3-8140-41AE-B395-FC56B4C13AA4}" dt="2021-06-07T09:14:54.644" v="171" actId="478"/>
          <ac:picMkLst>
            <pc:docMk/>
            <pc:sldMk cId="3411752255" sldId="256"/>
            <ac:picMk id="131" creationId="{B039844C-5494-4FD5-A12C-78DF7AFE09D0}"/>
          </ac:picMkLst>
        </pc:picChg>
        <pc:picChg chg="add mod">
          <ac:chgData name="Philip Peng" userId="99464ffcfb5c54c2" providerId="LiveId" clId="{2125DDB3-8140-41AE-B395-FC56B4C13AA4}" dt="2021-06-07T09:24:48.880" v="263" actId="1076"/>
          <ac:picMkLst>
            <pc:docMk/>
            <pc:sldMk cId="3411752255" sldId="256"/>
            <ac:picMk id="133" creationId="{7D9FF945-8994-4B47-9E67-D5C62950486D}"/>
          </ac:picMkLst>
        </pc:picChg>
        <pc:picChg chg="add mod">
          <ac:chgData name="Philip Peng" userId="99464ffcfb5c54c2" providerId="LiveId" clId="{2125DDB3-8140-41AE-B395-FC56B4C13AA4}" dt="2021-06-07T09:24:48.880" v="263" actId="1076"/>
          <ac:picMkLst>
            <pc:docMk/>
            <pc:sldMk cId="3411752255" sldId="256"/>
            <ac:picMk id="137" creationId="{7B79AF38-315E-4528-AB7D-81C4F66468FA}"/>
          </ac:picMkLst>
        </pc:picChg>
        <pc:picChg chg="add mod">
          <ac:chgData name="Philip Peng" userId="99464ffcfb5c54c2" providerId="LiveId" clId="{2125DDB3-8140-41AE-B395-FC56B4C13AA4}" dt="2021-06-07T09:24:48.880" v="263" actId="1076"/>
          <ac:picMkLst>
            <pc:docMk/>
            <pc:sldMk cId="3411752255" sldId="256"/>
            <ac:picMk id="138" creationId="{8DBA88BF-411E-4CEE-9CB9-9A237F467403}"/>
          </ac:picMkLst>
        </pc:picChg>
        <pc:picChg chg="add mod">
          <ac:chgData name="Philip Peng" userId="99464ffcfb5c54c2" providerId="LiveId" clId="{2125DDB3-8140-41AE-B395-FC56B4C13AA4}" dt="2021-06-07T09:24:48.880" v="263" actId="1076"/>
          <ac:picMkLst>
            <pc:docMk/>
            <pc:sldMk cId="3411752255" sldId="256"/>
            <ac:picMk id="140" creationId="{0BD34C7B-A7D1-42D3-88B6-8753A917DF80}"/>
          </ac:picMkLst>
        </pc:picChg>
        <pc:picChg chg="add mod">
          <ac:chgData name="Philip Peng" userId="99464ffcfb5c54c2" providerId="LiveId" clId="{2125DDB3-8140-41AE-B395-FC56B4C13AA4}" dt="2021-06-07T09:24:48.880" v="263" actId="1076"/>
          <ac:picMkLst>
            <pc:docMk/>
            <pc:sldMk cId="3411752255" sldId="256"/>
            <ac:picMk id="142" creationId="{7F2B9147-946C-4A8B-8E01-274E59E6526F}"/>
          </ac:picMkLst>
        </pc:picChg>
        <pc:picChg chg="add mod">
          <ac:chgData name="Philip Peng" userId="99464ffcfb5c54c2" providerId="LiveId" clId="{2125DDB3-8140-41AE-B395-FC56B4C13AA4}" dt="2021-06-07T09:24:48.880" v="263" actId="1076"/>
          <ac:picMkLst>
            <pc:docMk/>
            <pc:sldMk cId="3411752255" sldId="256"/>
            <ac:picMk id="144" creationId="{F1A7FC12-C37E-469F-843B-327E5DBB8E28}"/>
          </ac:picMkLst>
        </pc:picChg>
        <pc:picChg chg="add del mod">
          <ac:chgData name="Philip Peng" userId="99464ffcfb5c54c2" providerId="LiveId" clId="{2125DDB3-8140-41AE-B395-FC56B4C13AA4}" dt="2021-06-07T09:20:21.445" v="224"/>
          <ac:picMkLst>
            <pc:docMk/>
            <pc:sldMk cId="3411752255" sldId="256"/>
            <ac:picMk id="148" creationId="{FCC1B68B-F90F-4C2B-B529-B9D0C083C5A3}"/>
          </ac:picMkLst>
        </pc:picChg>
        <pc:picChg chg="add mod">
          <ac:chgData name="Philip Peng" userId="99464ffcfb5c54c2" providerId="LiveId" clId="{2125DDB3-8140-41AE-B395-FC56B4C13AA4}" dt="2021-06-07T09:25:13.535" v="271" actId="1036"/>
          <ac:picMkLst>
            <pc:docMk/>
            <pc:sldMk cId="3411752255" sldId="256"/>
            <ac:picMk id="150" creationId="{662F9FBD-E794-459C-860F-5395C6856C53}"/>
          </ac:picMkLst>
        </pc:picChg>
        <pc:picChg chg="add mod">
          <ac:chgData name="Philip Peng" userId="99464ffcfb5c54c2" providerId="LiveId" clId="{2125DDB3-8140-41AE-B395-FC56B4C13AA4}" dt="2021-06-07T09:25:13.535" v="271" actId="1036"/>
          <ac:picMkLst>
            <pc:docMk/>
            <pc:sldMk cId="3411752255" sldId="256"/>
            <ac:picMk id="151" creationId="{65A0B108-434B-4AB2-B501-2B6F2C6824F9}"/>
          </ac:picMkLst>
        </pc:picChg>
        <pc:picChg chg="add mod">
          <ac:chgData name="Philip Peng" userId="99464ffcfb5c54c2" providerId="LiveId" clId="{2125DDB3-8140-41AE-B395-FC56B4C13AA4}" dt="2021-06-07T09:25:13.535" v="271" actId="1036"/>
          <ac:picMkLst>
            <pc:docMk/>
            <pc:sldMk cId="3411752255" sldId="256"/>
            <ac:picMk id="153" creationId="{7F11346B-12A9-4601-9A02-C989DD7FF471}"/>
          </ac:picMkLst>
        </pc:picChg>
        <pc:picChg chg="add mod">
          <ac:chgData name="Philip Peng" userId="99464ffcfb5c54c2" providerId="LiveId" clId="{2125DDB3-8140-41AE-B395-FC56B4C13AA4}" dt="2021-06-07T09:25:13.535" v="271" actId="1036"/>
          <ac:picMkLst>
            <pc:docMk/>
            <pc:sldMk cId="3411752255" sldId="256"/>
            <ac:picMk id="155" creationId="{75F1497B-1C2B-4A26-9549-1BB31EC1C781}"/>
          </ac:picMkLst>
        </pc:picChg>
        <pc:picChg chg="add mod">
          <ac:chgData name="Philip Peng" userId="99464ffcfb5c54c2" providerId="LiveId" clId="{2125DDB3-8140-41AE-B395-FC56B4C13AA4}" dt="2021-06-07T09:25:13.535" v="271" actId="1036"/>
          <ac:picMkLst>
            <pc:docMk/>
            <pc:sldMk cId="3411752255" sldId="256"/>
            <ac:picMk id="157" creationId="{C3F73DBE-846B-4D08-9D68-ED02B806CB61}"/>
          </ac:picMkLst>
        </pc:picChg>
        <pc:picChg chg="add mod">
          <ac:chgData name="Philip Peng" userId="99464ffcfb5c54c2" providerId="LiveId" clId="{2125DDB3-8140-41AE-B395-FC56B4C13AA4}" dt="2021-06-07T09:25:13.535" v="271" actId="1036"/>
          <ac:picMkLst>
            <pc:docMk/>
            <pc:sldMk cId="3411752255" sldId="256"/>
            <ac:picMk id="161" creationId="{E4534835-8942-455F-9D33-132499F89B7D}"/>
          </ac:picMkLst>
        </pc:picChg>
        <pc:picChg chg="add mod">
          <ac:chgData name="Philip Peng" userId="99464ffcfb5c54c2" providerId="LiveId" clId="{2125DDB3-8140-41AE-B395-FC56B4C13AA4}" dt="2021-06-07T09:25:13.535" v="271" actId="1036"/>
          <ac:picMkLst>
            <pc:docMk/>
            <pc:sldMk cId="3411752255" sldId="256"/>
            <ac:picMk id="162" creationId="{32C41060-38ED-4D40-99F7-CB05B7B133B6}"/>
          </ac:picMkLst>
        </pc:picChg>
        <pc:picChg chg="add mod">
          <ac:chgData name="Philip Peng" userId="99464ffcfb5c54c2" providerId="LiveId" clId="{2125DDB3-8140-41AE-B395-FC56B4C13AA4}" dt="2021-06-07T09:25:13.535" v="271" actId="1036"/>
          <ac:picMkLst>
            <pc:docMk/>
            <pc:sldMk cId="3411752255" sldId="256"/>
            <ac:picMk id="163" creationId="{29C55199-1DB2-4862-BECA-4CA5569A5670}"/>
          </ac:picMkLst>
        </pc:picChg>
        <pc:picChg chg="add mod">
          <ac:chgData name="Philip Peng" userId="99464ffcfb5c54c2" providerId="LiveId" clId="{2125DDB3-8140-41AE-B395-FC56B4C13AA4}" dt="2021-06-07T09:25:13.535" v="271" actId="1036"/>
          <ac:picMkLst>
            <pc:docMk/>
            <pc:sldMk cId="3411752255" sldId="256"/>
            <ac:picMk id="165" creationId="{966B847B-5615-40D3-8D5E-1FCDC5F6E617}"/>
          </ac:picMkLst>
        </pc:picChg>
        <pc:picChg chg="add mod">
          <ac:chgData name="Philip Peng" userId="99464ffcfb5c54c2" providerId="LiveId" clId="{2125DDB3-8140-41AE-B395-FC56B4C13AA4}" dt="2021-06-07T09:25:13.535" v="271" actId="1036"/>
          <ac:picMkLst>
            <pc:docMk/>
            <pc:sldMk cId="3411752255" sldId="256"/>
            <ac:picMk id="167" creationId="{27A96513-3779-41B0-AEB0-A8BE6CF0FE3D}"/>
          </ac:picMkLst>
        </pc:picChg>
        <pc:picChg chg="add mod">
          <ac:chgData name="Philip Peng" userId="99464ffcfb5c54c2" providerId="LiveId" clId="{2125DDB3-8140-41AE-B395-FC56B4C13AA4}" dt="2021-06-07T09:25:13.535" v="271" actId="1036"/>
          <ac:picMkLst>
            <pc:docMk/>
            <pc:sldMk cId="3411752255" sldId="256"/>
            <ac:picMk id="168" creationId="{919B28CA-9046-497C-899C-3AB372205FB2}"/>
          </ac:picMkLst>
        </pc:picChg>
        <pc:picChg chg="add mod">
          <ac:chgData name="Philip Peng" userId="99464ffcfb5c54c2" providerId="LiveId" clId="{2125DDB3-8140-41AE-B395-FC56B4C13AA4}" dt="2021-06-07T09:32:37.904" v="336" actId="1076"/>
          <ac:picMkLst>
            <pc:docMk/>
            <pc:sldMk cId="3411752255" sldId="256"/>
            <ac:picMk id="171" creationId="{E8F64F24-2AF3-41A2-99B5-6B88CADDEFB1}"/>
          </ac:picMkLst>
        </pc:picChg>
        <pc:picChg chg="add mod">
          <ac:chgData name="Philip Peng" userId="99464ffcfb5c54c2" providerId="LiveId" clId="{2125DDB3-8140-41AE-B395-FC56B4C13AA4}" dt="2021-06-07T09:33:27.915" v="339" actId="1076"/>
          <ac:picMkLst>
            <pc:docMk/>
            <pc:sldMk cId="3411752255" sldId="256"/>
            <ac:picMk id="173" creationId="{7B777717-BF71-4333-B414-1E48FE5388EA}"/>
          </ac:picMkLst>
        </pc:picChg>
        <pc:picChg chg="add mod">
          <ac:chgData name="Philip Peng" userId="99464ffcfb5c54c2" providerId="LiveId" clId="{2125DDB3-8140-41AE-B395-FC56B4C13AA4}" dt="2021-06-07T09:33:27.915" v="339" actId="1076"/>
          <ac:picMkLst>
            <pc:docMk/>
            <pc:sldMk cId="3411752255" sldId="256"/>
            <ac:picMk id="175" creationId="{FF64A7E4-6BBC-4FCE-AE9C-06AD61AEE60A}"/>
          </ac:picMkLst>
        </pc:picChg>
        <pc:cxnChg chg="add mod">
          <ac:chgData name="Philip Peng" userId="99464ffcfb5c54c2" providerId="LiveId" clId="{2125DDB3-8140-41AE-B395-FC56B4C13AA4}" dt="2021-06-07T09:24:42.674" v="262" actId="1076"/>
          <ac:cxnSpMkLst>
            <pc:docMk/>
            <pc:sldMk cId="3411752255" sldId="256"/>
            <ac:cxnSpMk id="125" creationId="{2468F4D7-D22B-4CCF-A623-86F7800551A5}"/>
          </ac:cxnSpMkLst>
        </pc:cxnChg>
        <pc:cxnChg chg="add mod">
          <ac:chgData name="Philip Peng" userId="99464ffcfb5c54c2" providerId="LiveId" clId="{2125DDB3-8140-41AE-B395-FC56B4C13AA4}" dt="2021-06-07T09:24:19.561" v="257" actId="1076"/>
          <ac:cxnSpMkLst>
            <pc:docMk/>
            <pc:sldMk cId="3411752255" sldId="256"/>
            <ac:cxnSpMk id="129" creationId="{B0B82466-8F86-468E-988F-840CEDA06547}"/>
          </ac:cxnSpMkLst>
        </pc:cxnChg>
        <pc:cxnChg chg="add mod">
          <ac:chgData name="Philip Peng" userId="99464ffcfb5c54c2" providerId="LiveId" clId="{2125DDB3-8140-41AE-B395-FC56B4C13AA4}" dt="2021-06-07T09:24:42.674" v="262" actId="1076"/>
          <ac:cxnSpMkLst>
            <pc:docMk/>
            <pc:sldMk cId="3411752255" sldId="256"/>
            <ac:cxnSpMk id="130" creationId="{994738F3-D55B-467D-8D67-EE3884923958}"/>
          </ac:cxnSpMkLst>
        </pc:cxnChg>
        <pc:cxnChg chg="add mod">
          <ac:chgData name="Philip Peng" userId="99464ffcfb5c54c2" providerId="LiveId" clId="{2125DDB3-8140-41AE-B395-FC56B4C13AA4}" dt="2021-06-07T09:24:53.059" v="264" actId="1076"/>
          <ac:cxnSpMkLst>
            <pc:docMk/>
            <pc:sldMk cId="3411752255" sldId="256"/>
            <ac:cxnSpMk id="160" creationId="{DC1384D7-F3F8-42FC-AF6A-4A85A7EFA17B}"/>
          </ac:cxnSpMkLst>
        </pc:cxnChg>
      </pc:sldChg>
      <pc:sldChg chg="addSp delSp modSp add del mod">
        <pc:chgData name="Philip Peng" userId="99464ffcfb5c54c2" providerId="LiveId" clId="{2125DDB3-8140-41AE-B395-FC56B4C13AA4}" dt="2021-06-07T09:28:06.973" v="306" actId="47"/>
        <pc:sldMkLst>
          <pc:docMk/>
          <pc:sldMk cId="2016957039" sldId="257"/>
        </pc:sldMkLst>
        <pc:spChg chg="del">
          <ac:chgData name="Philip Peng" userId="99464ffcfb5c54c2" providerId="LiveId" clId="{2125DDB3-8140-41AE-B395-FC56B4C13AA4}" dt="2021-06-07T09:20:41.237" v="233" actId="478"/>
          <ac:spMkLst>
            <pc:docMk/>
            <pc:sldMk cId="2016957039" sldId="257"/>
            <ac:spMk id="12" creationId="{E80853DD-99C2-4BD0-851B-85D4BB5D214F}"/>
          </ac:spMkLst>
        </pc:spChg>
        <pc:spChg chg="del">
          <ac:chgData name="Philip Peng" userId="99464ffcfb5c54c2" providerId="LiveId" clId="{2125DDB3-8140-41AE-B395-FC56B4C13AA4}" dt="2021-06-07T09:20:41.237" v="233" actId="478"/>
          <ac:spMkLst>
            <pc:docMk/>
            <pc:sldMk cId="2016957039" sldId="257"/>
            <ac:spMk id="14" creationId="{BA7808E2-0138-4C25-8925-4E299D66455F}"/>
          </ac:spMkLst>
        </pc:spChg>
        <pc:spChg chg="del">
          <ac:chgData name="Philip Peng" userId="99464ffcfb5c54c2" providerId="LiveId" clId="{2125DDB3-8140-41AE-B395-FC56B4C13AA4}" dt="2021-06-07T09:20:41.237" v="233" actId="478"/>
          <ac:spMkLst>
            <pc:docMk/>
            <pc:sldMk cId="2016957039" sldId="257"/>
            <ac:spMk id="16" creationId="{710C2D01-6B2C-49A5-A540-08DF2AC9080B}"/>
          </ac:spMkLst>
        </pc:spChg>
        <pc:spChg chg="del">
          <ac:chgData name="Philip Peng" userId="99464ffcfb5c54c2" providerId="LiveId" clId="{2125DDB3-8140-41AE-B395-FC56B4C13AA4}" dt="2021-06-07T09:20:41.237" v="233" actId="478"/>
          <ac:spMkLst>
            <pc:docMk/>
            <pc:sldMk cId="2016957039" sldId="257"/>
            <ac:spMk id="18" creationId="{3CAF3868-CB80-4286-B467-C8DC32B1F23E}"/>
          </ac:spMkLst>
        </pc:spChg>
        <pc:spChg chg="del">
          <ac:chgData name="Philip Peng" userId="99464ffcfb5c54c2" providerId="LiveId" clId="{2125DDB3-8140-41AE-B395-FC56B4C13AA4}" dt="2021-06-07T09:20:41.237" v="233" actId="478"/>
          <ac:spMkLst>
            <pc:docMk/>
            <pc:sldMk cId="2016957039" sldId="257"/>
            <ac:spMk id="22" creationId="{C9F66B8E-1D71-42FE-8886-AB7CA024239C}"/>
          </ac:spMkLst>
        </pc:spChg>
        <pc:spChg chg="del">
          <ac:chgData name="Philip Peng" userId="99464ffcfb5c54c2" providerId="LiveId" clId="{2125DDB3-8140-41AE-B395-FC56B4C13AA4}" dt="2021-06-07T09:20:41.237" v="233" actId="478"/>
          <ac:spMkLst>
            <pc:docMk/>
            <pc:sldMk cId="2016957039" sldId="257"/>
            <ac:spMk id="24" creationId="{C1E47201-BAD1-47D1-B3F2-10A697C3C45C}"/>
          </ac:spMkLst>
        </pc:spChg>
        <pc:spChg chg="del">
          <ac:chgData name="Philip Peng" userId="99464ffcfb5c54c2" providerId="LiveId" clId="{2125DDB3-8140-41AE-B395-FC56B4C13AA4}" dt="2021-06-07T09:20:41.237" v="233" actId="478"/>
          <ac:spMkLst>
            <pc:docMk/>
            <pc:sldMk cId="2016957039" sldId="257"/>
            <ac:spMk id="26" creationId="{4777F8A6-F2E2-4CA9-9B34-21A65CE05958}"/>
          </ac:spMkLst>
        </pc:spChg>
        <pc:spChg chg="del">
          <ac:chgData name="Philip Peng" userId="99464ffcfb5c54c2" providerId="LiveId" clId="{2125DDB3-8140-41AE-B395-FC56B4C13AA4}" dt="2021-06-07T09:20:41.237" v="233" actId="478"/>
          <ac:spMkLst>
            <pc:docMk/>
            <pc:sldMk cId="2016957039" sldId="257"/>
            <ac:spMk id="27" creationId="{9528B793-7CCE-468D-AE47-FA5237BAB4BB}"/>
          </ac:spMkLst>
        </pc:spChg>
        <pc:spChg chg="del">
          <ac:chgData name="Philip Peng" userId="99464ffcfb5c54c2" providerId="LiveId" clId="{2125DDB3-8140-41AE-B395-FC56B4C13AA4}" dt="2021-06-07T09:20:41.237" v="233" actId="478"/>
          <ac:spMkLst>
            <pc:docMk/>
            <pc:sldMk cId="2016957039" sldId="257"/>
            <ac:spMk id="29" creationId="{DA35FBB7-8241-4C1D-88BF-DDD33E0338D9}"/>
          </ac:spMkLst>
        </pc:spChg>
        <pc:spChg chg="del">
          <ac:chgData name="Philip Peng" userId="99464ffcfb5c54c2" providerId="LiveId" clId="{2125DDB3-8140-41AE-B395-FC56B4C13AA4}" dt="2021-06-07T09:20:41.237" v="233" actId="478"/>
          <ac:spMkLst>
            <pc:docMk/>
            <pc:sldMk cId="2016957039" sldId="257"/>
            <ac:spMk id="31" creationId="{09F9CC86-2B0C-4FA8-890D-3582FD916D99}"/>
          </ac:spMkLst>
        </pc:spChg>
        <pc:spChg chg="del">
          <ac:chgData name="Philip Peng" userId="99464ffcfb5c54c2" providerId="LiveId" clId="{2125DDB3-8140-41AE-B395-FC56B4C13AA4}" dt="2021-06-07T09:20:41.237" v="233" actId="478"/>
          <ac:spMkLst>
            <pc:docMk/>
            <pc:sldMk cId="2016957039" sldId="257"/>
            <ac:spMk id="33" creationId="{185E81CA-4AC1-4568-8148-6A26B6081CFC}"/>
          </ac:spMkLst>
        </pc:spChg>
        <pc:spChg chg="del">
          <ac:chgData name="Philip Peng" userId="99464ffcfb5c54c2" providerId="LiveId" clId="{2125DDB3-8140-41AE-B395-FC56B4C13AA4}" dt="2021-06-07T09:20:41.237" v="233" actId="478"/>
          <ac:spMkLst>
            <pc:docMk/>
            <pc:sldMk cId="2016957039" sldId="257"/>
            <ac:spMk id="35" creationId="{5E10A592-A717-47E6-864A-0140D7099C6B}"/>
          </ac:spMkLst>
        </pc:spChg>
        <pc:spChg chg="mod">
          <ac:chgData name="Philip Peng" userId="99464ffcfb5c54c2" providerId="LiveId" clId="{2125DDB3-8140-41AE-B395-FC56B4C13AA4}" dt="2021-06-07T09:20:55.663" v="235" actId="1076"/>
          <ac:spMkLst>
            <pc:docMk/>
            <pc:sldMk cId="2016957039" sldId="257"/>
            <ac:spMk id="53" creationId="{3ADBCC2C-B494-4C1C-BB40-B048701DB4B7}"/>
          </ac:spMkLst>
        </pc:spChg>
        <pc:spChg chg="mod">
          <ac:chgData name="Philip Peng" userId="99464ffcfb5c54c2" providerId="LiveId" clId="{2125DDB3-8140-41AE-B395-FC56B4C13AA4}" dt="2021-06-07T09:20:55.663" v="235" actId="1076"/>
          <ac:spMkLst>
            <pc:docMk/>
            <pc:sldMk cId="2016957039" sldId="257"/>
            <ac:spMk id="55" creationId="{59DAE1CC-6D1A-411A-9669-29893EECA1A1}"/>
          </ac:spMkLst>
        </pc:spChg>
        <pc:spChg chg="mod">
          <ac:chgData name="Philip Peng" userId="99464ffcfb5c54c2" providerId="LiveId" clId="{2125DDB3-8140-41AE-B395-FC56B4C13AA4}" dt="2021-06-07T09:20:55.663" v="235" actId="1076"/>
          <ac:spMkLst>
            <pc:docMk/>
            <pc:sldMk cId="2016957039" sldId="257"/>
            <ac:spMk id="57" creationId="{D177E2F9-F2F2-47B7-9EBF-AC8A11847DF4}"/>
          </ac:spMkLst>
        </pc:spChg>
        <pc:spChg chg="mod">
          <ac:chgData name="Philip Peng" userId="99464ffcfb5c54c2" providerId="LiveId" clId="{2125DDB3-8140-41AE-B395-FC56B4C13AA4}" dt="2021-06-07T09:20:55.663" v="235" actId="1076"/>
          <ac:spMkLst>
            <pc:docMk/>
            <pc:sldMk cId="2016957039" sldId="257"/>
            <ac:spMk id="59" creationId="{C613F1BE-DF1B-48C8-B60A-C5DF7FAA96F3}"/>
          </ac:spMkLst>
        </pc:spChg>
        <pc:spChg chg="del mod">
          <ac:chgData name="Philip Peng" userId="99464ffcfb5c54c2" providerId="LiveId" clId="{2125DDB3-8140-41AE-B395-FC56B4C13AA4}" dt="2021-06-07T09:27:02.613" v="294" actId="478"/>
          <ac:spMkLst>
            <pc:docMk/>
            <pc:sldMk cId="2016957039" sldId="257"/>
            <ac:spMk id="71" creationId="{E53A9DD7-6CCF-4FA1-B522-9E140B114E23}"/>
          </ac:spMkLst>
        </pc:spChg>
        <pc:spChg chg="del mod">
          <ac:chgData name="Philip Peng" userId="99464ffcfb5c54c2" providerId="LiveId" clId="{2125DDB3-8140-41AE-B395-FC56B4C13AA4}" dt="2021-06-07T09:27:02.613" v="294" actId="478"/>
          <ac:spMkLst>
            <pc:docMk/>
            <pc:sldMk cId="2016957039" sldId="257"/>
            <ac:spMk id="73" creationId="{5FCB1E3D-E993-4F10-8291-29F9D17F7A70}"/>
          </ac:spMkLst>
        </pc:spChg>
        <pc:spChg chg="del mod">
          <ac:chgData name="Philip Peng" userId="99464ffcfb5c54c2" providerId="LiveId" clId="{2125DDB3-8140-41AE-B395-FC56B4C13AA4}" dt="2021-06-07T09:27:02.613" v="294" actId="478"/>
          <ac:spMkLst>
            <pc:docMk/>
            <pc:sldMk cId="2016957039" sldId="257"/>
            <ac:spMk id="75" creationId="{0FD16205-7D13-4CE7-BD32-9B57220FF555}"/>
          </ac:spMkLst>
        </pc:spChg>
        <pc:spChg chg="del mod">
          <ac:chgData name="Philip Peng" userId="99464ffcfb5c54c2" providerId="LiveId" clId="{2125DDB3-8140-41AE-B395-FC56B4C13AA4}" dt="2021-06-07T09:27:02.613" v="294" actId="478"/>
          <ac:spMkLst>
            <pc:docMk/>
            <pc:sldMk cId="2016957039" sldId="257"/>
            <ac:spMk id="77" creationId="{6B2FC6D6-23F0-4B78-B33A-516A35F7470B}"/>
          </ac:spMkLst>
        </pc:spChg>
        <pc:spChg chg="del">
          <ac:chgData name="Philip Peng" userId="99464ffcfb5c54c2" providerId="LiveId" clId="{2125DDB3-8140-41AE-B395-FC56B4C13AA4}" dt="2021-06-07T09:20:41.237" v="233" actId="478"/>
          <ac:spMkLst>
            <pc:docMk/>
            <pc:sldMk cId="2016957039" sldId="257"/>
            <ac:spMk id="93" creationId="{61EAFA15-A54C-458E-BF73-3742C73616D0}"/>
          </ac:spMkLst>
        </pc:spChg>
        <pc:spChg chg="del">
          <ac:chgData name="Philip Peng" userId="99464ffcfb5c54c2" providerId="LiveId" clId="{2125DDB3-8140-41AE-B395-FC56B4C13AA4}" dt="2021-06-07T09:20:41.237" v="233" actId="478"/>
          <ac:spMkLst>
            <pc:docMk/>
            <pc:sldMk cId="2016957039" sldId="257"/>
            <ac:spMk id="95" creationId="{A640C592-636F-4088-A914-32BED035D537}"/>
          </ac:spMkLst>
        </pc:spChg>
        <pc:spChg chg="del">
          <ac:chgData name="Philip Peng" userId="99464ffcfb5c54c2" providerId="LiveId" clId="{2125DDB3-8140-41AE-B395-FC56B4C13AA4}" dt="2021-06-07T09:20:41.237" v="233" actId="478"/>
          <ac:spMkLst>
            <pc:docMk/>
            <pc:sldMk cId="2016957039" sldId="257"/>
            <ac:spMk id="97" creationId="{16BB00F0-528C-4B54-9147-69EE7FA974DC}"/>
          </ac:spMkLst>
        </pc:spChg>
        <pc:spChg chg="del">
          <ac:chgData name="Philip Peng" userId="99464ffcfb5c54c2" providerId="LiveId" clId="{2125DDB3-8140-41AE-B395-FC56B4C13AA4}" dt="2021-06-07T09:20:41.237" v="233" actId="478"/>
          <ac:spMkLst>
            <pc:docMk/>
            <pc:sldMk cId="2016957039" sldId="257"/>
            <ac:spMk id="99" creationId="{4C0424B5-B12F-4A24-844E-C9C199A2F790}"/>
          </ac:spMkLst>
        </pc:spChg>
        <pc:spChg chg="del">
          <ac:chgData name="Philip Peng" userId="99464ffcfb5c54c2" providerId="LiveId" clId="{2125DDB3-8140-41AE-B395-FC56B4C13AA4}" dt="2021-06-07T09:20:41.237" v="233" actId="478"/>
          <ac:spMkLst>
            <pc:docMk/>
            <pc:sldMk cId="2016957039" sldId="257"/>
            <ac:spMk id="102" creationId="{617A1A69-755B-4783-A983-924B7843C1B1}"/>
          </ac:spMkLst>
        </pc:spChg>
        <pc:spChg chg="del">
          <ac:chgData name="Philip Peng" userId="99464ffcfb5c54c2" providerId="LiveId" clId="{2125DDB3-8140-41AE-B395-FC56B4C13AA4}" dt="2021-06-07T09:20:41.237" v="233" actId="478"/>
          <ac:spMkLst>
            <pc:docMk/>
            <pc:sldMk cId="2016957039" sldId="257"/>
            <ac:spMk id="104" creationId="{0EE4258E-92BA-4A68-8E66-14C12430F7F5}"/>
          </ac:spMkLst>
        </pc:spChg>
        <pc:spChg chg="del">
          <ac:chgData name="Philip Peng" userId="99464ffcfb5c54c2" providerId="LiveId" clId="{2125DDB3-8140-41AE-B395-FC56B4C13AA4}" dt="2021-06-07T09:20:41.237" v="233" actId="478"/>
          <ac:spMkLst>
            <pc:docMk/>
            <pc:sldMk cId="2016957039" sldId="257"/>
            <ac:spMk id="106" creationId="{AF95159A-74B5-4F54-AFE4-25C6C9320A7C}"/>
          </ac:spMkLst>
        </pc:spChg>
        <pc:spChg chg="del">
          <ac:chgData name="Philip Peng" userId="99464ffcfb5c54c2" providerId="LiveId" clId="{2125DDB3-8140-41AE-B395-FC56B4C13AA4}" dt="2021-06-07T09:20:41.237" v="233" actId="478"/>
          <ac:spMkLst>
            <pc:docMk/>
            <pc:sldMk cId="2016957039" sldId="257"/>
            <ac:spMk id="108" creationId="{BC793584-D4C4-4B29-93F5-1DBD9C07BBCE}"/>
          </ac:spMkLst>
        </pc:spChg>
        <pc:spChg chg="add mod">
          <ac:chgData name="Philip Peng" userId="99464ffcfb5c54c2" providerId="LiveId" clId="{2125DDB3-8140-41AE-B395-FC56B4C13AA4}" dt="2021-06-07T09:19:05.755" v="209" actId="20577"/>
          <ac:spMkLst>
            <pc:docMk/>
            <pc:sldMk cId="2016957039" sldId="257"/>
            <ac:spMk id="109" creationId="{55F666BA-6E82-49F7-A1D6-11664897D6EA}"/>
          </ac:spMkLst>
        </pc:spChg>
        <pc:spChg chg="add mod">
          <ac:chgData name="Philip Peng" userId="99464ffcfb5c54c2" providerId="LiveId" clId="{2125DDB3-8140-41AE-B395-FC56B4C13AA4}" dt="2021-06-07T09:22:32.773" v="240" actId="1076"/>
          <ac:spMkLst>
            <pc:docMk/>
            <pc:sldMk cId="2016957039" sldId="257"/>
            <ac:spMk id="112" creationId="{ADD6DB52-4397-462F-A451-7D5C4F72DA14}"/>
          </ac:spMkLst>
        </pc:spChg>
        <pc:spChg chg="add mod">
          <ac:chgData name="Philip Peng" userId="99464ffcfb5c54c2" providerId="LiveId" clId="{2125DDB3-8140-41AE-B395-FC56B4C13AA4}" dt="2021-06-07T09:22:32.773" v="240" actId="1076"/>
          <ac:spMkLst>
            <pc:docMk/>
            <pc:sldMk cId="2016957039" sldId="257"/>
            <ac:spMk id="114" creationId="{DC7001D8-9E20-46BE-85F3-78E7BAC4FED1}"/>
          </ac:spMkLst>
        </pc:spChg>
        <pc:spChg chg="del">
          <ac:chgData name="Philip Peng" userId="99464ffcfb5c54c2" providerId="LiveId" clId="{2125DDB3-8140-41AE-B395-FC56B4C13AA4}" dt="2021-06-07T09:20:41.237" v="233" actId="478"/>
          <ac:spMkLst>
            <pc:docMk/>
            <pc:sldMk cId="2016957039" sldId="257"/>
            <ac:spMk id="116" creationId="{E917929C-3839-4A62-A62C-FCDEB22B6AE6}"/>
          </ac:spMkLst>
        </pc:spChg>
        <pc:spChg chg="del">
          <ac:chgData name="Philip Peng" userId="99464ffcfb5c54c2" providerId="LiveId" clId="{2125DDB3-8140-41AE-B395-FC56B4C13AA4}" dt="2021-06-07T09:20:41.237" v="233" actId="478"/>
          <ac:spMkLst>
            <pc:docMk/>
            <pc:sldMk cId="2016957039" sldId="257"/>
            <ac:spMk id="120" creationId="{7029ECDF-DD99-4B3E-8D58-D91B33FE08B6}"/>
          </ac:spMkLst>
        </pc:spChg>
        <pc:spChg chg="add mod">
          <ac:chgData name="Philip Peng" userId="99464ffcfb5c54c2" providerId="LiveId" clId="{2125DDB3-8140-41AE-B395-FC56B4C13AA4}" dt="2021-06-07T09:23:16.725" v="243" actId="1076"/>
          <ac:spMkLst>
            <pc:docMk/>
            <pc:sldMk cId="2016957039" sldId="257"/>
            <ac:spMk id="121" creationId="{C2665744-B149-4B09-960B-7E207858765F}"/>
          </ac:spMkLst>
        </pc:spChg>
        <pc:spChg chg="add mod">
          <ac:chgData name="Philip Peng" userId="99464ffcfb5c54c2" providerId="LiveId" clId="{2125DDB3-8140-41AE-B395-FC56B4C13AA4}" dt="2021-06-07T09:23:27.004" v="245" actId="1076"/>
          <ac:spMkLst>
            <pc:docMk/>
            <pc:sldMk cId="2016957039" sldId="257"/>
            <ac:spMk id="126" creationId="{CC2543F4-011A-4A0F-B9D8-0C3FC40B6F05}"/>
          </ac:spMkLst>
        </pc:spChg>
        <pc:spChg chg="add mod">
          <ac:chgData name="Philip Peng" userId="99464ffcfb5c54c2" providerId="LiveId" clId="{2125DDB3-8140-41AE-B395-FC56B4C13AA4}" dt="2021-06-07T09:27:31.320" v="300" actId="1076"/>
          <ac:spMkLst>
            <pc:docMk/>
            <pc:sldMk cId="2016957039" sldId="257"/>
            <ac:spMk id="131" creationId="{FE182104-9EC8-456E-A933-80E8785CB8D6}"/>
          </ac:spMkLst>
        </pc:spChg>
        <pc:spChg chg="add mod">
          <ac:chgData name="Philip Peng" userId="99464ffcfb5c54c2" providerId="LiveId" clId="{2125DDB3-8140-41AE-B395-FC56B4C13AA4}" dt="2021-06-07T09:27:23.882" v="299" actId="1076"/>
          <ac:spMkLst>
            <pc:docMk/>
            <pc:sldMk cId="2016957039" sldId="257"/>
            <ac:spMk id="133" creationId="{3831887A-1831-4C41-B730-4BEB989FE8F8}"/>
          </ac:spMkLst>
        </pc:spChg>
        <pc:spChg chg="add mod">
          <ac:chgData name="Philip Peng" userId="99464ffcfb5c54c2" providerId="LiveId" clId="{2125DDB3-8140-41AE-B395-FC56B4C13AA4}" dt="2021-06-07T09:27:34.509" v="301" actId="1076"/>
          <ac:spMkLst>
            <pc:docMk/>
            <pc:sldMk cId="2016957039" sldId="257"/>
            <ac:spMk id="135" creationId="{16AE95F6-E1BF-44CB-BB24-3C3264039AD9}"/>
          </ac:spMkLst>
        </pc:spChg>
        <pc:spChg chg="add mod">
          <ac:chgData name="Philip Peng" userId="99464ffcfb5c54c2" providerId="LiveId" clId="{2125DDB3-8140-41AE-B395-FC56B4C13AA4}" dt="2021-06-07T09:27:34.509" v="301" actId="1076"/>
          <ac:spMkLst>
            <pc:docMk/>
            <pc:sldMk cId="2016957039" sldId="257"/>
            <ac:spMk id="137" creationId="{CA415525-83C8-4525-BD2A-10E0D5112011}"/>
          </ac:spMkLst>
        </pc:spChg>
        <pc:picChg chg="add mod">
          <ac:chgData name="Philip Peng" userId="99464ffcfb5c54c2" providerId="LiveId" clId="{2125DDB3-8140-41AE-B395-FC56B4C13AA4}" dt="2021-06-07T09:20:38.156" v="232" actId="14100"/>
          <ac:picMkLst>
            <pc:docMk/>
            <pc:sldMk cId="2016957039" sldId="257"/>
            <ac:picMk id="3" creationId="{94CBF892-5FA5-412A-BBE5-ACE91D09CF0F}"/>
          </ac:picMkLst>
        </pc:picChg>
        <pc:picChg chg="del">
          <ac:chgData name="Philip Peng" userId="99464ffcfb5c54c2" providerId="LiveId" clId="{2125DDB3-8140-41AE-B395-FC56B4C13AA4}" dt="2021-06-07T09:20:41.237" v="233" actId="478"/>
          <ac:picMkLst>
            <pc:docMk/>
            <pc:sldMk cId="2016957039" sldId="257"/>
            <ac:picMk id="4" creationId="{70C5E217-968A-4F6F-8764-54CEBFE75308}"/>
          </ac:picMkLst>
        </pc:picChg>
        <pc:picChg chg="del">
          <ac:chgData name="Philip Peng" userId="99464ffcfb5c54c2" providerId="LiveId" clId="{2125DDB3-8140-41AE-B395-FC56B4C13AA4}" dt="2021-06-07T09:20:41.237" v="233" actId="478"/>
          <ac:picMkLst>
            <pc:docMk/>
            <pc:sldMk cId="2016957039" sldId="257"/>
            <ac:picMk id="5" creationId="{C7CE31C6-574C-4964-88DE-E92065FB5C66}"/>
          </ac:picMkLst>
        </pc:picChg>
        <pc:picChg chg="del">
          <ac:chgData name="Philip Peng" userId="99464ffcfb5c54c2" providerId="LiveId" clId="{2125DDB3-8140-41AE-B395-FC56B4C13AA4}" dt="2021-06-07T09:20:41.237" v="233" actId="478"/>
          <ac:picMkLst>
            <pc:docMk/>
            <pc:sldMk cId="2016957039" sldId="257"/>
            <ac:picMk id="6" creationId="{97BA9CA3-51F2-463E-9061-06A444AD62CB}"/>
          </ac:picMkLst>
        </pc:picChg>
        <pc:picChg chg="del">
          <ac:chgData name="Philip Peng" userId="99464ffcfb5c54c2" providerId="LiveId" clId="{2125DDB3-8140-41AE-B395-FC56B4C13AA4}" dt="2021-06-07T09:20:41.237" v="233" actId="478"/>
          <ac:picMkLst>
            <pc:docMk/>
            <pc:sldMk cId="2016957039" sldId="257"/>
            <ac:picMk id="7" creationId="{122A68A0-6A86-4319-A64C-D86B24C92CAF}"/>
          </ac:picMkLst>
        </pc:picChg>
        <pc:picChg chg="del">
          <ac:chgData name="Philip Peng" userId="99464ffcfb5c54c2" providerId="LiveId" clId="{2125DDB3-8140-41AE-B395-FC56B4C13AA4}" dt="2021-06-07T09:20:41.237" v="233" actId="478"/>
          <ac:picMkLst>
            <pc:docMk/>
            <pc:sldMk cId="2016957039" sldId="257"/>
            <ac:picMk id="11" creationId="{2E562DCA-4744-4396-9D84-56FCC9E9C79F}"/>
          </ac:picMkLst>
        </pc:picChg>
        <pc:picChg chg="del">
          <ac:chgData name="Philip Peng" userId="99464ffcfb5c54c2" providerId="LiveId" clId="{2125DDB3-8140-41AE-B395-FC56B4C13AA4}" dt="2021-06-07T09:20:41.237" v="233" actId="478"/>
          <ac:picMkLst>
            <pc:docMk/>
            <pc:sldMk cId="2016957039" sldId="257"/>
            <ac:picMk id="13" creationId="{26B27747-70E6-4CEE-B27C-8B9CDBF8C5D3}"/>
          </ac:picMkLst>
        </pc:picChg>
        <pc:picChg chg="del">
          <ac:chgData name="Philip Peng" userId="99464ffcfb5c54c2" providerId="LiveId" clId="{2125DDB3-8140-41AE-B395-FC56B4C13AA4}" dt="2021-06-07T09:20:41.237" v="233" actId="478"/>
          <ac:picMkLst>
            <pc:docMk/>
            <pc:sldMk cId="2016957039" sldId="257"/>
            <ac:picMk id="15" creationId="{C4071730-AF7F-45D6-9C63-4D7425978568}"/>
          </ac:picMkLst>
        </pc:picChg>
        <pc:picChg chg="del">
          <ac:chgData name="Philip Peng" userId="99464ffcfb5c54c2" providerId="LiveId" clId="{2125DDB3-8140-41AE-B395-FC56B4C13AA4}" dt="2021-06-07T09:20:41.237" v="233" actId="478"/>
          <ac:picMkLst>
            <pc:docMk/>
            <pc:sldMk cId="2016957039" sldId="257"/>
            <ac:picMk id="17" creationId="{C6346438-9F7C-4D5F-B146-430EA838DFD0}"/>
          </ac:picMkLst>
        </pc:picChg>
        <pc:picChg chg="mod">
          <ac:chgData name="Philip Peng" userId="99464ffcfb5c54c2" providerId="LiveId" clId="{2125DDB3-8140-41AE-B395-FC56B4C13AA4}" dt="2021-06-07T09:20:55.663" v="235" actId="1076"/>
          <ac:picMkLst>
            <pc:docMk/>
            <pc:sldMk cId="2016957039" sldId="257"/>
            <ac:picMk id="20" creationId="{F70442F6-E5DD-4E0B-A733-2C72C81C05C5}"/>
          </ac:picMkLst>
        </pc:picChg>
        <pc:picChg chg="del">
          <ac:chgData name="Philip Peng" userId="99464ffcfb5c54c2" providerId="LiveId" clId="{2125DDB3-8140-41AE-B395-FC56B4C13AA4}" dt="2021-06-07T09:20:41.237" v="233" actId="478"/>
          <ac:picMkLst>
            <pc:docMk/>
            <pc:sldMk cId="2016957039" sldId="257"/>
            <ac:picMk id="21" creationId="{D5DCA626-9781-456F-91B9-D43EC7CD9B50}"/>
          </ac:picMkLst>
        </pc:picChg>
        <pc:picChg chg="del">
          <ac:chgData name="Philip Peng" userId="99464ffcfb5c54c2" providerId="LiveId" clId="{2125DDB3-8140-41AE-B395-FC56B4C13AA4}" dt="2021-06-07T09:20:41.237" v="233" actId="478"/>
          <ac:picMkLst>
            <pc:docMk/>
            <pc:sldMk cId="2016957039" sldId="257"/>
            <ac:picMk id="23" creationId="{77DB460F-839A-4363-B4B2-7F6D75FF8086}"/>
          </ac:picMkLst>
        </pc:picChg>
        <pc:picChg chg="del">
          <ac:chgData name="Philip Peng" userId="99464ffcfb5c54c2" providerId="LiveId" clId="{2125DDB3-8140-41AE-B395-FC56B4C13AA4}" dt="2021-06-07T09:20:41.237" v="233" actId="478"/>
          <ac:picMkLst>
            <pc:docMk/>
            <pc:sldMk cId="2016957039" sldId="257"/>
            <ac:picMk id="25" creationId="{CE71EC5A-AABF-416F-B01A-118BB1EAA686}"/>
          </ac:picMkLst>
        </pc:picChg>
        <pc:picChg chg="del">
          <ac:chgData name="Philip Peng" userId="99464ffcfb5c54c2" providerId="LiveId" clId="{2125DDB3-8140-41AE-B395-FC56B4C13AA4}" dt="2021-06-07T09:20:41.237" v="233" actId="478"/>
          <ac:picMkLst>
            <pc:docMk/>
            <pc:sldMk cId="2016957039" sldId="257"/>
            <ac:picMk id="28" creationId="{DE040715-A5DD-4AD0-857D-2805E04D3344}"/>
          </ac:picMkLst>
        </pc:picChg>
        <pc:picChg chg="del">
          <ac:chgData name="Philip Peng" userId="99464ffcfb5c54c2" providerId="LiveId" clId="{2125DDB3-8140-41AE-B395-FC56B4C13AA4}" dt="2021-06-07T09:20:41.237" v="233" actId="478"/>
          <ac:picMkLst>
            <pc:docMk/>
            <pc:sldMk cId="2016957039" sldId="257"/>
            <ac:picMk id="30" creationId="{16658FAE-D900-43CA-9217-D2F1F9DF0266}"/>
          </ac:picMkLst>
        </pc:picChg>
        <pc:picChg chg="del">
          <ac:chgData name="Philip Peng" userId="99464ffcfb5c54c2" providerId="LiveId" clId="{2125DDB3-8140-41AE-B395-FC56B4C13AA4}" dt="2021-06-07T09:20:41.237" v="233" actId="478"/>
          <ac:picMkLst>
            <pc:docMk/>
            <pc:sldMk cId="2016957039" sldId="257"/>
            <ac:picMk id="32" creationId="{EB9AC784-FD34-4026-B9C0-F8A60853BBDF}"/>
          </ac:picMkLst>
        </pc:picChg>
        <pc:picChg chg="del">
          <ac:chgData name="Philip Peng" userId="99464ffcfb5c54c2" providerId="LiveId" clId="{2125DDB3-8140-41AE-B395-FC56B4C13AA4}" dt="2021-06-07T09:20:41.237" v="233" actId="478"/>
          <ac:picMkLst>
            <pc:docMk/>
            <pc:sldMk cId="2016957039" sldId="257"/>
            <ac:picMk id="34" creationId="{796F17B6-750D-48EA-9DB6-2B16FC9D70AE}"/>
          </ac:picMkLst>
        </pc:picChg>
        <pc:picChg chg="mod">
          <ac:chgData name="Philip Peng" userId="99464ffcfb5c54c2" providerId="LiveId" clId="{2125DDB3-8140-41AE-B395-FC56B4C13AA4}" dt="2021-06-07T09:20:55.663" v="235" actId="1076"/>
          <ac:picMkLst>
            <pc:docMk/>
            <pc:sldMk cId="2016957039" sldId="257"/>
            <ac:picMk id="52" creationId="{6784D91B-13D0-40CE-BF67-5BEB85FE0FB9}"/>
          </ac:picMkLst>
        </pc:picChg>
        <pc:picChg chg="mod">
          <ac:chgData name="Philip Peng" userId="99464ffcfb5c54c2" providerId="LiveId" clId="{2125DDB3-8140-41AE-B395-FC56B4C13AA4}" dt="2021-06-07T09:20:55.663" v="235" actId="1076"/>
          <ac:picMkLst>
            <pc:docMk/>
            <pc:sldMk cId="2016957039" sldId="257"/>
            <ac:picMk id="54" creationId="{CA2396E0-FBD2-4DE9-95BB-E2FA7753BB62}"/>
          </ac:picMkLst>
        </pc:picChg>
        <pc:picChg chg="mod">
          <ac:chgData name="Philip Peng" userId="99464ffcfb5c54c2" providerId="LiveId" clId="{2125DDB3-8140-41AE-B395-FC56B4C13AA4}" dt="2021-06-07T09:20:55.663" v="235" actId="1076"/>
          <ac:picMkLst>
            <pc:docMk/>
            <pc:sldMk cId="2016957039" sldId="257"/>
            <ac:picMk id="56" creationId="{D1778406-2D5F-4B00-8A7C-4BDD0B852D3D}"/>
          </ac:picMkLst>
        </pc:picChg>
        <pc:picChg chg="mod">
          <ac:chgData name="Philip Peng" userId="99464ffcfb5c54c2" providerId="LiveId" clId="{2125DDB3-8140-41AE-B395-FC56B4C13AA4}" dt="2021-06-07T09:20:55.663" v="235" actId="1076"/>
          <ac:picMkLst>
            <pc:docMk/>
            <pc:sldMk cId="2016957039" sldId="257"/>
            <ac:picMk id="58" creationId="{181FCFA7-322A-4E3C-BEB3-1301AD3DB47B}"/>
          </ac:picMkLst>
        </pc:picChg>
        <pc:picChg chg="del mod">
          <ac:chgData name="Philip Peng" userId="99464ffcfb5c54c2" providerId="LiveId" clId="{2125DDB3-8140-41AE-B395-FC56B4C13AA4}" dt="2021-06-07T09:27:02.613" v="294" actId="478"/>
          <ac:picMkLst>
            <pc:docMk/>
            <pc:sldMk cId="2016957039" sldId="257"/>
            <ac:picMk id="60" creationId="{B8D10B09-4E87-42B3-8337-9F9CDA28A76A}"/>
          </ac:picMkLst>
        </pc:picChg>
        <pc:picChg chg="del mod">
          <ac:chgData name="Philip Peng" userId="99464ffcfb5c54c2" providerId="LiveId" clId="{2125DDB3-8140-41AE-B395-FC56B4C13AA4}" dt="2021-06-07T09:27:02.613" v="294" actId="478"/>
          <ac:picMkLst>
            <pc:docMk/>
            <pc:sldMk cId="2016957039" sldId="257"/>
            <ac:picMk id="70" creationId="{BB53EEC5-9212-47CA-85D2-CC22FC49DF0B}"/>
          </ac:picMkLst>
        </pc:picChg>
        <pc:picChg chg="del mod">
          <ac:chgData name="Philip Peng" userId="99464ffcfb5c54c2" providerId="LiveId" clId="{2125DDB3-8140-41AE-B395-FC56B4C13AA4}" dt="2021-06-07T09:27:02.613" v="294" actId="478"/>
          <ac:picMkLst>
            <pc:docMk/>
            <pc:sldMk cId="2016957039" sldId="257"/>
            <ac:picMk id="72" creationId="{1A338665-1713-49D2-9385-1419B77FBABF}"/>
          </ac:picMkLst>
        </pc:picChg>
        <pc:picChg chg="del mod">
          <ac:chgData name="Philip Peng" userId="99464ffcfb5c54c2" providerId="LiveId" clId="{2125DDB3-8140-41AE-B395-FC56B4C13AA4}" dt="2021-06-07T09:27:02.613" v="294" actId="478"/>
          <ac:picMkLst>
            <pc:docMk/>
            <pc:sldMk cId="2016957039" sldId="257"/>
            <ac:picMk id="74" creationId="{FD8D7D2B-813E-4448-8BBA-6F9FBFB998B5}"/>
          </ac:picMkLst>
        </pc:picChg>
        <pc:picChg chg="del mod">
          <ac:chgData name="Philip Peng" userId="99464ffcfb5c54c2" providerId="LiveId" clId="{2125DDB3-8140-41AE-B395-FC56B4C13AA4}" dt="2021-06-07T09:27:02.613" v="294" actId="478"/>
          <ac:picMkLst>
            <pc:docMk/>
            <pc:sldMk cId="2016957039" sldId="257"/>
            <ac:picMk id="76" creationId="{C5C12EAA-52B8-4B55-A5EE-610148D8B87C}"/>
          </ac:picMkLst>
        </pc:picChg>
        <pc:picChg chg="add mod">
          <ac:chgData name="Philip Peng" userId="99464ffcfb5c54c2" providerId="LiveId" clId="{2125DDB3-8140-41AE-B395-FC56B4C13AA4}" dt="2021-06-07T09:21:17.937" v="238" actId="14100"/>
          <ac:picMkLst>
            <pc:docMk/>
            <pc:sldMk cId="2016957039" sldId="257"/>
            <ac:picMk id="80" creationId="{D1332C91-DF33-4057-9D30-67BBE128CABB}"/>
          </ac:picMkLst>
        </pc:picChg>
        <pc:picChg chg="del">
          <ac:chgData name="Philip Peng" userId="99464ffcfb5c54c2" providerId="LiveId" clId="{2125DDB3-8140-41AE-B395-FC56B4C13AA4}" dt="2021-06-07T09:20:24.363" v="226" actId="478"/>
          <ac:picMkLst>
            <pc:docMk/>
            <pc:sldMk cId="2016957039" sldId="257"/>
            <ac:picMk id="86" creationId="{6B6FAB1C-13FA-4F0E-803A-2878942FE231}"/>
          </ac:picMkLst>
        </pc:picChg>
        <pc:picChg chg="del">
          <ac:chgData name="Philip Peng" userId="99464ffcfb5c54c2" providerId="LiveId" clId="{2125DDB3-8140-41AE-B395-FC56B4C13AA4}" dt="2021-06-07T09:20:41.237" v="233" actId="478"/>
          <ac:picMkLst>
            <pc:docMk/>
            <pc:sldMk cId="2016957039" sldId="257"/>
            <ac:picMk id="88" creationId="{C0DB935A-0D63-4A84-840D-16B10AC09ADC}"/>
          </ac:picMkLst>
        </pc:picChg>
        <pc:picChg chg="del">
          <ac:chgData name="Philip Peng" userId="99464ffcfb5c54c2" providerId="LiveId" clId="{2125DDB3-8140-41AE-B395-FC56B4C13AA4}" dt="2021-06-07T09:20:41.237" v="233" actId="478"/>
          <ac:picMkLst>
            <pc:docMk/>
            <pc:sldMk cId="2016957039" sldId="257"/>
            <ac:picMk id="90" creationId="{7CBA9C35-2919-4715-804E-4065F6C47931}"/>
          </ac:picMkLst>
        </pc:picChg>
        <pc:picChg chg="del">
          <ac:chgData name="Philip Peng" userId="99464ffcfb5c54c2" providerId="LiveId" clId="{2125DDB3-8140-41AE-B395-FC56B4C13AA4}" dt="2021-06-07T09:20:41.237" v="233" actId="478"/>
          <ac:picMkLst>
            <pc:docMk/>
            <pc:sldMk cId="2016957039" sldId="257"/>
            <ac:picMk id="92" creationId="{D5D49B72-A526-4EB2-A4FB-893420A6F395}"/>
          </ac:picMkLst>
        </pc:picChg>
        <pc:picChg chg="del">
          <ac:chgData name="Philip Peng" userId="99464ffcfb5c54c2" providerId="LiveId" clId="{2125DDB3-8140-41AE-B395-FC56B4C13AA4}" dt="2021-06-07T09:20:41.237" v="233" actId="478"/>
          <ac:picMkLst>
            <pc:docMk/>
            <pc:sldMk cId="2016957039" sldId="257"/>
            <ac:picMk id="96" creationId="{475EBD23-33C5-4DB2-B214-4A6CBD61637E}"/>
          </ac:picMkLst>
        </pc:picChg>
        <pc:picChg chg="del">
          <ac:chgData name="Philip Peng" userId="99464ffcfb5c54c2" providerId="LiveId" clId="{2125DDB3-8140-41AE-B395-FC56B4C13AA4}" dt="2021-06-07T09:20:41.237" v="233" actId="478"/>
          <ac:picMkLst>
            <pc:docMk/>
            <pc:sldMk cId="2016957039" sldId="257"/>
            <ac:picMk id="98" creationId="{C8FCB236-A01E-4105-8406-9471D775A600}"/>
          </ac:picMkLst>
        </pc:picChg>
        <pc:picChg chg="del">
          <ac:chgData name="Philip Peng" userId="99464ffcfb5c54c2" providerId="LiveId" clId="{2125DDB3-8140-41AE-B395-FC56B4C13AA4}" dt="2021-06-07T09:20:41.237" v="233" actId="478"/>
          <ac:picMkLst>
            <pc:docMk/>
            <pc:sldMk cId="2016957039" sldId="257"/>
            <ac:picMk id="101" creationId="{722198F9-24BF-4032-A4A9-293897846D5E}"/>
          </ac:picMkLst>
        </pc:picChg>
        <pc:picChg chg="del">
          <ac:chgData name="Philip Peng" userId="99464ffcfb5c54c2" providerId="LiveId" clId="{2125DDB3-8140-41AE-B395-FC56B4C13AA4}" dt="2021-06-07T09:20:41.237" v="233" actId="478"/>
          <ac:picMkLst>
            <pc:docMk/>
            <pc:sldMk cId="2016957039" sldId="257"/>
            <ac:picMk id="103" creationId="{D39A5F9F-CD70-46FA-AFEE-09ADC331F190}"/>
          </ac:picMkLst>
        </pc:picChg>
        <pc:picChg chg="del">
          <ac:chgData name="Philip Peng" userId="99464ffcfb5c54c2" providerId="LiveId" clId="{2125DDB3-8140-41AE-B395-FC56B4C13AA4}" dt="2021-06-07T09:20:41.237" v="233" actId="478"/>
          <ac:picMkLst>
            <pc:docMk/>
            <pc:sldMk cId="2016957039" sldId="257"/>
            <ac:picMk id="105" creationId="{332B613C-8381-4C24-8E02-79AE8865C06B}"/>
          </ac:picMkLst>
        </pc:picChg>
        <pc:picChg chg="del">
          <ac:chgData name="Philip Peng" userId="99464ffcfb5c54c2" providerId="LiveId" clId="{2125DDB3-8140-41AE-B395-FC56B4C13AA4}" dt="2021-06-07T09:20:41.237" v="233" actId="478"/>
          <ac:picMkLst>
            <pc:docMk/>
            <pc:sldMk cId="2016957039" sldId="257"/>
            <ac:picMk id="107" creationId="{44994C21-0486-49EC-A12E-4B2B5A66A95C}"/>
          </ac:picMkLst>
        </pc:picChg>
        <pc:picChg chg="add mod">
          <ac:chgData name="Philip Peng" userId="99464ffcfb5c54c2" providerId="LiveId" clId="{2125DDB3-8140-41AE-B395-FC56B4C13AA4}" dt="2021-06-07T09:22:32.773" v="240" actId="1076"/>
          <ac:picMkLst>
            <pc:docMk/>
            <pc:sldMk cId="2016957039" sldId="257"/>
            <ac:picMk id="111" creationId="{33FCC257-77BE-41CC-BF82-2C6C2970EF39}"/>
          </ac:picMkLst>
        </pc:picChg>
        <pc:picChg chg="add mod">
          <ac:chgData name="Philip Peng" userId="99464ffcfb5c54c2" providerId="LiveId" clId="{2125DDB3-8140-41AE-B395-FC56B4C13AA4}" dt="2021-06-07T09:22:32.773" v="240" actId="1076"/>
          <ac:picMkLst>
            <pc:docMk/>
            <pc:sldMk cId="2016957039" sldId="257"/>
            <ac:picMk id="113" creationId="{8B051FED-90E9-4C94-895D-08621407598B}"/>
          </ac:picMkLst>
        </pc:picChg>
        <pc:picChg chg="del">
          <ac:chgData name="Philip Peng" userId="99464ffcfb5c54c2" providerId="LiveId" clId="{2125DDB3-8140-41AE-B395-FC56B4C13AA4}" dt="2021-06-07T09:20:41.237" v="233" actId="478"/>
          <ac:picMkLst>
            <pc:docMk/>
            <pc:sldMk cId="2016957039" sldId="257"/>
            <ac:picMk id="115" creationId="{A746B74F-8653-4C6C-A44E-63204EC0A444}"/>
          </ac:picMkLst>
        </pc:picChg>
        <pc:picChg chg="add mod">
          <ac:chgData name="Philip Peng" userId="99464ffcfb5c54c2" providerId="LiveId" clId="{2125DDB3-8140-41AE-B395-FC56B4C13AA4}" dt="2021-06-07T09:23:13.076" v="242" actId="1076"/>
          <ac:picMkLst>
            <pc:docMk/>
            <pc:sldMk cId="2016957039" sldId="257"/>
            <ac:picMk id="117" creationId="{BFBE9A0D-84CC-4AAA-BFC6-59EBEFE232A2}"/>
          </ac:picMkLst>
        </pc:picChg>
        <pc:picChg chg="add mod">
          <ac:chgData name="Philip Peng" userId="99464ffcfb5c54c2" providerId="LiveId" clId="{2125DDB3-8140-41AE-B395-FC56B4C13AA4}" dt="2021-06-07T09:23:16.725" v="243" actId="1076"/>
          <ac:picMkLst>
            <pc:docMk/>
            <pc:sldMk cId="2016957039" sldId="257"/>
            <ac:picMk id="118" creationId="{E3FD7839-A8FE-483D-BCAE-587285C11A1B}"/>
          </ac:picMkLst>
        </pc:picChg>
        <pc:picChg chg="del">
          <ac:chgData name="Philip Peng" userId="99464ffcfb5c54c2" providerId="LiveId" clId="{2125DDB3-8140-41AE-B395-FC56B4C13AA4}" dt="2021-06-07T09:20:41.237" v="233" actId="478"/>
          <ac:picMkLst>
            <pc:docMk/>
            <pc:sldMk cId="2016957039" sldId="257"/>
            <ac:picMk id="119" creationId="{BD0B026D-F66D-42DD-BEED-98AD9C7301A3}"/>
          </ac:picMkLst>
        </pc:picChg>
        <pc:picChg chg="add mod">
          <ac:chgData name="Philip Peng" userId="99464ffcfb5c54c2" providerId="LiveId" clId="{2125DDB3-8140-41AE-B395-FC56B4C13AA4}" dt="2021-06-07T09:27:23.882" v="299" actId="1076"/>
          <ac:picMkLst>
            <pc:docMk/>
            <pc:sldMk cId="2016957039" sldId="257"/>
            <ac:picMk id="127" creationId="{CE432160-0D1D-414A-B41A-AC9262C1BB5D}"/>
          </ac:picMkLst>
        </pc:picChg>
        <pc:picChg chg="add mod">
          <ac:chgData name="Philip Peng" userId="99464ffcfb5c54c2" providerId="LiveId" clId="{2125DDB3-8140-41AE-B395-FC56B4C13AA4}" dt="2021-06-07T09:27:31.320" v="300" actId="1076"/>
          <ac:picMkLst>
            <pc:docMk/>
            <pc:sldMk cId="2016957039" sldId="257"/>
            <ac:picMk id="128" creationId="{E0F4B038-050E-4195-9C1F-30C9D5939617}"/>
          </ac:picMkLst>
        </pc:picChg>
        <pc:picChg chg="add mod">
          <ac:chgData name="Philip Peng" userId="99464ffcfb5c54c2" providerId="LiveId" clId="{2125DDB3-8140-41AE-B395-FC56B4C13AA4}" dt="2021-06-07T09:27:31.320" v="300" actId="1076"/>
          <ac:picMkLst>
            <pc:docMk/>
            <pc:sldMk cId="2016957039" sldId="257"/>
            <ac:picMk id="132" creationId="{1C7FB605-6E60-41DA-BB11-605B514AF2B4}"/>
          </ac:picMkLst>
        </pc:picChg>
        <pc:picChg chg="add mod">
          <ac:chgData name="Philip Peng" userId="99464ffcfb5c54c2" providerId="LiveId" clId="{2125DDB3-8140-41AE-B395-FC56B4C13AA4}" dt="2021-06-07T09:27:34.509" v="301" actId="1076"/>
          <ac:picMkLst>
            <pc:docMk/>
            <pc:sldMk cId="2016957039" sldId="257"/>
            <ac:picMk id="134" creationId="{E3C51FAC-0A50-4368-98AB-3C08419A17CC}"/>
          </ac:picMkLst>
        </pc:picChg>
        <pc:picChg chg="add mod">
          <ac:chgData name="Philip Peng" userId="99464ffcfb5c54c2" providerId="LiveId" clId="{2125DDB3-8140-41AE-B395-FC56B4C13AA4}" dt="2021-06-07T09:27:34.509" v="301" actId="1076"/>
          <ac:picMkLst>
            <pc:docMk/>
            <pc:sldMk cId="2016957039" sldId="257"/>
            <ac:picMk id="136" creationId="{01D93E4C-D05D-4DB4-8C9D-88E7B0BCE85E}"/>
          </ac:picMkLst>
        </pc:picChg>
      </pc:sldChg>
      <pc:sldChg chg="addSp delSp modSp add mod">
        <pc:chgData name="Philip Peng" userId="99464ffcfb5c54c2" providerId="LiveId" clId="{2125DDB3-8140-41AE-B395-FC56B4C13AA4}" dt="2021-06-07T10:23:28.659" v="524" actId="1036"/>
        <pc:sldMkLst>
          <pc:docMk/>
          <pc:sldMk cId="1091992591" sldId="258"/>
        </pc:sldMkLst>
        <pc:spChg chg="del">
          <ac:chgData name="Philip Peng" userId="99464ffcfb5c54c2" providerId="LiveId" clId="{2125DDB3-8140-41AE-B395-FC56B4C13AA4}" dt="2021-06-07T09:25:51.782" v="280" actId="478"/>
          <ac:spMkLst>
            <pc:docMk/>
            <pc:sldMk cId="1091992591" sldId="258"/>
            <ac:spMk id="12" creationId="{E80853DD-99C2-4BD0-851B-85D4BB5D214F}"/>
          </ac:spMkLst>
        </pc:spChg>
        <pc:spChg chg="del">
          <ac:chgData name="Philip Peng" userId="99464ffcfb5c54c2" providerId="LiveId" clId="{2125DDB3-8140-41AE-B395-FC56B4C13AA4}" dt="2021-06-07T09:25:51.782" v="280" actId="478"/>
          <ac:spMkLst>
            <pc:docMk/>
            <pc:sldMk cId="1091992591" sldId="258"/>
            <ac:spMk id="14" creationId="{BA7808E2-0138-4C25-8925-4E299D66455F}"/>
          </ac:spMkLst>
        </pc:spChg>
        <pc:spChg chg="del">
          <ac:chgData name="Philip Peng" userId="99464ffcfb5c54c2" providerId="LiveId" clId="{2125DDB3-8140-41AE-B395-FC56B4C13AA4}" dt="2021-06-07T09:25:51.782" v="280" actId="478"/>
          <ac:spMkLst>
            <pc:docMk/>
            <pc:sldMk cId="1091992591" sldId="258"/>
            <ac:spMk id="16" creationId="{710C2D01-6B2C-49A5-A540-08DF2AC9080B}"/>
          </ac:spMkLst>
        </pc:spChg>
        <pc:spChg chg="del">
          <ac:chgData name="Philip Peng" userId="99464ffcfb5c54c2" providerId="LiveId" clId="{2125DDB3-8140-41AE-B395-FC56B4C13AA4}" dt="2021-06-07T09:25:51.782" v="280" actId="478"/>
          <ac:spMkLst>
            <pc:docMk/>
            <pc:sldMk cId="1091992591" sldId="258"/>
            <ac:spMk id="18" creationId="{3CAF3868-CB80-4286-B467-C8DC32B1F23E}"/>
          </ac:spMkLst>
        </pc:spChg>
        <pc:spChg chg="del">
          <ac:chgData name="Philip Peng" userId="99464ffcfb5c54c2" providerId="LiveId" clId="{2125DDB3-8140-41AE-B395-FC56B4C13AA4}" dt="2021-06-07T09:25:51.782" v="280" actId="478"/>
          <ac:spMkLst>
            <pc:docMk/>
            <pc:sldMk cId="1091992591" sldId="258"/>
            <ac:spMk id="22" creationId="{C9F66B8E-1D71-42FE-8886-AB7CA024239C}"/>
          </ac:spMkLst>
        </pc:spChg>
        <pc:spChg chg="del">
          <ac:chgData name="Philip Peng" userId="99464ffcfb5c54c2" providerId="LiveId" clId="{2125DDB3-8140-41AE-B395-FC56B4C13AA4}" dt="2021-06-07T09:25:51.782" v="280" actId="478"/>
          <ac:spMkLst>
            <pc:docMk/>
            <pc:sldMk cId="1091992591" sldId="258"/>
            <ac:spMk id="24" creationId="{C1E47201-BAD1-47D1-B3F2-10A697C3C45C}"/>
          </ac:spMkLst>
        </pc:spChg>
        <pc:spChg chg="del">
          <ac:chgData name="Philip Peng" userId="99464ffcfb5c54c2" providerId="LiveId" clId="{2125DDB3-8140-41AE-B395-FC56B4C13AA4}" dt="2021-06-07T09:25:51.782" v="280" actId="478"/>
          <ac:spMkLst>
            <pc:docMk/>
            <pc:sldMk cId="1091992591" sldId="258"/>
            <ac:spMk id="26" creationId="{4777F8A6-F2E2-4CA9-9B34-21A65CE05958}"/>
          </ac:spMkLst>
        </pc:spChg>
        <pc:spChg chg="del">
          <ac:chgData name="Philip Peng" userId="99464ffcfb5c54c2" providerId="LiveId" clId="{2125DDB3-8140-41AE-B395-FC56B4C13AA4}" dt="2021-06-07T09:25:51.782" v="280" actId="478"/>
          <ac:spMkLst>
            <pc:docMk/>
            <pc:sldMk cId="1091992591" sldId="258"/>
            <ac:spMk id="27" creationId="{9528B793-7CCE-468D-AE47-FA5237BAB4BB}"/>
          </ac:spMkLst>
        </pc:spChg>
        <pc:spChg chg="del">
          <ac:chgData name="Philip Peng" userId="99464ffcfb5c54c2" providerId="LiveId" clId="{2125DDB3-8140-41AE-B395-FC56B4C13AA4}" dt="2021-06-07T09:25:51.782" v="280" actId="478"/>
          <ac:spMkLst>
            <pc:docMk/>
            <pc:sldMk cId="1091992591" sldId="258"/>
            <ac:spMk id="29" creationId="{DA35FBB7-8241-4C1D-88BF-DDD33E0338D9}"/>
          </ac:spMkLst>
        </pc:spChg>
        <pc:spChg chg="del">
          <ac:chgData name="Philip Peng" userId="99464ffcfb5c54c2" providerId="LiveId" clId="{2125DDB3-8140-41AE-B395-FC56B4C13AA4}" dt="2021-06-07T09:25:51.782" v="280" actId="478"/>
          <ac:spMkLst>
            <pc:docMk/>
            <pc:sldMk cId="1091992591" sldId="258"/>
            <ac:spMk id="31" creationId="{09F9CC86-2B0C-4FA8-890D-3582FD916D99}"/>
          </ac:spMkLst>
        </pc:spChg>
        <pc:spChg chg="del">
          <ac:chgData name="Philip Peng" userId="99464ffcfb5c54c2" providerId="LiveId" clId="{2125DDB3-8140-41AE-B395-FC56B4C13AA4}" dt="2021-06-07T09:25:51.782" v="280" actId="478"/>
          <ac:spMkLst>
            <pc:docMk/>
            <pc:sldMk cId="1091992591" sldId="258"/>
            <ac:spMk id="33" creationId="{185E81CA-4AC1-4568-8148-6A26B6081CFC}"/>
          </ac:spMkLst>
        </pc:spChg>
        <pc:spChg chg="del">
          <ac:chgData name="Philip Peng" userId="99464ffcfb5c54c2" providerId="LiveId" clId="{2125DDB3-8140-41AE-B395-FC56B4C13AA4}" dt="2021-06-07T09:25:51.782" v="280" actId="478"/>
          <ac:spMkLst>
            <pc:docMk/>
            <pc:sldMk cId="1091992591" sldId="258"/>
            <ac:spMk id="35" creationId="{5E10A592-A717-47E6-864A-0140D7099C6B}"/>
          </ac:spMkLst>
        </pc:spChg>
        <pc:spChg chg="del">
          <ac:chgData name="Philip Peng" userId="99464ffcfb5c54c2" providerId="LiveId" clId="{2125DDB3-8140-41AE-B395-FC56B4C13AA4}" dt="2021-06-07T09:25:51.782" v="280" actId="478"/>
          <ac:spMkLst>
            <pc:docMk/>
            <pc:sldMk cId="1091992591" sldId="258"/>
            <ac:spMk id="37" creationId="{ABB94B50-A64D-473C-8ACD-F59B92F5DFD1}"/>
          </ac:spMkLst>
        </pc:spChg>
        <pc:spChg chg="del">
          <ac:chgData name="Philip Peng" userId="99464ffcfb5c54c2" providerId="LiveId" clId="{2125DDB3-8140-41AE-B395-FC56B4C13AA4}" dt="2021-06-07T09:25:51.782" v="280" actId="478"/>
          <ac:spMkLst>
            <pc:docMk/>
            <pc:sldMk cId="1091992591" sldId="258"/>
            <ac:spMk id="39" creationId="{6CF46EE1-73B0-4B17-A061-548F82281692}"/>
          </ac:spMkLst>
        </pc:spChg>
        <pc:spChg chg="del">
          <ac:chgData name="Philip Peng" userId="99464ffcfb5c54c2" providerId="LiveId" clId="{2125DDB3-8140-41AE-B395-FC56B4C13AA4}" dt="2021-06-07T09:25:51.782" v="280" actId="478"/>
          <ac:spMkLst>
            <pc:docMk/>
            <pc:sldMk cId="1091992591" sldId="258"/>
            <ac:spMk id="41" creationId="{1384EB45-07CC-4CFB-B6E2-9826E192D831}"/>
          </ac:spMkLst>
        </pc:spChg>
        <pc:spChg chg="del">
          <ac:chgData name="Philip Peng" userId="99464ffcfb5c54c2" providerId="LiveId" clId="{2125DDB3-8140-41AE-B395-FC56B4C13AA4}" dt="2021-06-07T09:25:51.782" v="280" actId="478"/>
          <ac:spMkLst>
            <pc:docMk/>
            <pc:sldMk cId="1091992591" sldId="258"/>
            <ac:spMk id="43" creationId="{CFCAD4B2-B387-47D4-A3B7-3233411DF21B}"/>
          </ac:spMkLst>
        </pc:spChg>
        <pc:spChg chg="del">
          <ac:chgData name="Philip Peng" userId="99464ffcfb5c54c2" providerId="LiveId" clId="{2125DDB3-8140-41AE-B395-FC56B4C13AA4}" dt="2021-06-07T09:25:54.140" v="281" actId="478"/>
          <ac:spMkLst>
            <pc:docMk/>
            <pc:sldMk cId="1091992591" sldId="258"/>
            <ac:spMk id="63" creationId="{275D3CB2-5CD1-4640-89F2-321A49AF0A56}"/>
          </ac:spMkLst>
        </pc:spChg>
        <pc:spChg chg="del">
          <ac:chgData name="Philip Peng" userId="99464ffcfb5c54c2" providerId="LiveId" clId="{2125DDB3-8140-41AE-B395-FC56B4C13AA4}" dt="2021-06-07T09:25:54.140" v="281" actId="478"/>
          <ac:spMkLst>
            <pc:docMk/>
            <pc:sldMk cId="1091992591" sldId="258"/>
            <ac:spMk id="65" creationId="{814DF65D-05A9-4B1A-82CA-D4FF94BC26C6}"/>
          </ac:spMkLst>
        </pc:spChg>
        <pc:spChg chg="del">
          <ac:chgData name="Philip Peng" userId="99464ffcfb5c54c2" providerId="LiveId" clId="{2125DDB3-8140-41AE-B395-FC56B4C13AA4}" dt="2021-06-07T09:25:54.140" v="281" actId="478"/>
          <ac:spMkLst>
            <pc:docMk/>
            <pc:sldMk cId="1091992591" sldId="258"/>
            <ac:spMk id="67" creationId="{1CF4EFA2-0C7C-4075-AF98-87F29E6DE034}"/>
          </ac:spMkLst>
        </pc:spChg>
        <pc:spChg chg="del">
          <ac:chgData name="Philip Peng" userId="99464ffcfb5c54c2" providerId="LiveId" clId="{2125DDB3-8140-41AE-B395-FC56B4C13AA4}" dt="2021-06-07T09:25:54.140" v="281" actId="478"/>
          <ac:spMkLst>
            <pc:docMk/>
            <pc:sldMk cId="1091992591" sldId="258"/>
            <ac:spMk id="69" creationId="{BDA3332C-96B0-415B-8BE8-B40354067D86}"/>
          </ac:spMkLst>
        </pc:spChg>
        <pc:spChg chg="del">
          <ac:chgData name="Philip Peng" userId="99464ffcfb5c54c2" providerId="LiveId" clId="{2125DDB3-8140-41AE-B395-FC56B4C13AA4}" dt="2021-06-07T09:25:51.782" v="280" actId="478"/>
          <ac:spMkLst>
            <pc:docMk/>
            <pc:sldMk cId="1091992591" sldId="258"/>
            <ac:spMk id="93" creationId="{61EAFA15-A54C-458E-BF73-3742C73616D0}"/>
          </ac:spMkLst>
        </pc:spChg>
        <pc:spChg chg="del">
          <ac:chgData name="Philip Peng" userId="99464ffcfb5c54c2" providerId="LiveId" clId="{2125DDB3-8140-41AE-B395-FC56B4C13AA4}" dt="2021-06-07T09:25:51.782" v="280" actId="478"/>
          <ac:spMkLst>
            <pc:docMk/>
            <pc:sldMk cId="1091992591" sldId="258"/>
            <ac:spMk id="95" creationId="{A640C592-636F-4088-A914-32BED035D537}"/>
          </ac:spMkLst>
        </pc:spChg>
        <pc:spChg chg="del">
          <ac:chgData name="Philip Peng" userId="99464ffcfb5c54c2" providerId="LiveId" clId="{2125DDB3-8140-41AE-B395-FC56B4C13AA4}" dt="2021-06-07T09:25:51.782" v="280" actId="478"/>
          <ac:spMkLst>
            <pc:docMk/>
            <pc:sldMk cId="1091992591" sldId="258"/>
            <ac:spMk id="97" creationId="{16BB00F0-528C-4B54-9147-69EE7FA974DC}"/>
          </ac:spMkLst>
        </pc:spChg>
        <pc:spChg chg="del">
          <ac:chgData name="Philip Peng" userId="99464ffcfb5c54c2" providerId="LiveId" clId="{2125DDB3-8140-41AE-B395-FC56B4C13AA4}" dt="2021-06-07T09:25:51.782" v="280" actId="478"/>
          <ac:spMkLst>
            <pc:docMk/>
            <pc:sldMk cId="1091992591" sldId="258"/>
            <ac:spMk id="99" creationId="{4C0424B5-B12F-4A24-844E-C9C199A2F790}"/>
          </ac:spMkLst>
        </pc:spChg>
        <pc:spChg chg="del">
          <ac:chgData name="Philip Peng" userId="99464ffcfb5c54c2" providerId="LiveId" clId="{2125DDB3-8140-41AE-B395-FC56B4C13AA4}" dt="2021-06-07T09:25:51.782" v="280" actId="478"/>
          <ac:spMkLst>
            <pc:docMk/>
            <pc:sldMk cId="1091992591" sldId="258"/>
            <ac:spMk id="102" creationId="{617A1A69-755B-4783-A983-924B7843C1B1}"/>
          </ac:spMkLst>
        </pc:spChg>
        <pc:spChg chg="del">
          <ac:chgData name="Philip Peng" userId="99464ffcfb5c54c2" providerId="LiveId" clId="{2125DDB3-8140-41AE-B395-FC56B4C13AA4}" dt="2021-06-07T09:25:51.782" v="280" actId="478"/>
          <ac:spMkLst>
            <pc:docMk/>
            <pc:sldMk cId="1091992591" sldId="258"/>
            <ac:spMk id="104" creationId="{0EE4258E-92BA-4A68-8E66-14C12430F7F5}"/>
          </ac:spMkLst>
        </pc:spChg>
        <pc:spChg chg="del">
          <ac:chgData name="Philip Peng" userId="99464ffcfb5c54c2" providerId="LiveId" clId="{2125DDB3-8140-41AE-B395-FC56B4C13AA4}" dt="2021-06-07T09:25:51.782" v="280" actId="478"/>
          <ac:spMkLst>
            <pc:docMk/>
            <pc:sldMk cId="1091992591" sldId="258"/>
            <ac:spMk id="106" creationId="{AF95159A-74B5-4F54-AFE4-25C6C9320A7C}"/>
          </ac:spMkLst>
        </pc:spChg>
        <pc:spChg chg="del">
          <ac:chgData name="Philip Peng" userId="99464ffcfb5c54c2" providerId="LiveId" clId="{2125DDB3-8140-41AE-B395-FC56B4C13AA4}" dt="2021-06-07T09:25:51.782" v="280" actId="478"/>
          <ac:spMkLst>
            <pc:docMk/>
            <pc:sldMk cId="1091992591" sldId="258"/>
            <ac:spMk id="108" creationId="{BC793584-D4C4-4B29-93F5-1DBD9C07BBCE}"/>
          </ac:spMkLst>
        </pc:spChg>
        <pc:spChg chg="del">
          <ac:chgData name="Philip Peng" userId="99464ffcfb5c54c2" providerId="LiveId" clId="{2125DDB3-8140-41AE-B395-FC56B4C13AA4}" dt="2021-06-07T09:25:51.782" v="280" actId="478"/>
          <ac:spMkLst>
            <pc:docMk/>
            <pc:sldMk cId="1091992591" sldId="258"/>
            <ac:spMk id="116" creationId="{E917929C-3839-4A62-A62C-FCDEB22B6AE6}"/>
          </ac:spMkLst>
        </pc:spChg>
        <pc:spChg chg="del">
          <ac:chgData name="Philip Peng" userId="99464ffcfb5c54c2" providerId="LiveId" clId="{2125DDB3-8140-41AE-B395-FC56B4C13AA4}" dt="2021-06-07T09:25:51.782" v="280" actId="478"/>
          <ac:spMkLst>
            <pc:docMk/>
            <pc:sldMk cId="1091992591" sldId="258"/>
            <ac:spMk id="120" creationId="{7029ECDF-DD99-4B3E-8D58-D91B33FE08B6}"/>
          </ac:spMkLst>
        </pc:spChg>
        <pc:spChg chg="add mod">
          <ac:chgData name="Philip Peng" userId="99464ffcfb5c54c2" providerId="LiveId" clId="{2125DDB3-8140-41AE-B395-FC56B4C13AA4}" dt="2021-06-07T10:07:29.623" v="398" actId="1076"/>
          <ac:spMkLst>
            <pc:docMk/>
            <pc:sldMk cId="1091992591" sldId="258"/>
            <ac:spMk id="121" creationId="{AE948D83-9839-4472-8C3B-C0C58EEDD71B}"/>
          </ac:spMkLst>
        </pc:spChg>
        <pc:spChg chg="del">
          <ac:chgData name="Philip Peng" userId="99464ffcfb5c54c2" providerId="LiveId" clId="{2125DDB3-8140-41AE-B395-FC56B4C13AA4}" dt="2021-06-07T09:25:51.782" v="280" actId="478"/>
          <ac:spMkLst>
            <pc:docMk/>
            <pc:sldMk cId="1091992591" sldId="258"/>
            <ac:spMk id="123" creationId="{00BCC48C-8FCC-4BAC-954A-15AD97E30C8B}"/>
          </ac:spMkLst>
        </pc:spChg>
        <pc:spChg chg="del">
          <ac:chgData name="Philip Peng" userId="99464ffcfb5c54c2" providerId="LiveId" clId="{2125DDB3-8140-41AE-B395-FC56B4C13AA4}" dt="2021-06-07T09:25:51.782" v="280" actId="478"/>
          <ac:spMkLst>
            <pc:docMk/>
            <pc:sldMk cId="1091992591" sldId="258"/>
            <ac:spMk id="124" creationId="{544A950E-8323-4256-AA37-FDD1652C1399}"/>
          </ac:spMkLst>
        </pc:spChg>
        <pc:spChg chg="add mod">
          <ac:chgData name="Philip Peng" userId="99464ffcfb5c54c2" providerId="LiveId" clId="{2125DDB3-8140-41AE-B395-FC56B4C13AA4}" dt="2021-06-07T10:07:29.623" v="398" actId="1076"/>
          <ac:spMkLst>
            <pc:docMk/>
            <pc:sldMk cId="1091992591" sldId="258"/>
            <ac:spMk id="127" creationId="{9EB6DABA-67D0-4640-954E-92FCE9BC1A24}"/>
          </ac:spMkLst>
        </pc:spChg>
        <pc:spChg chg="add mod">
          <ac:chgData name="Philip Peng" userId="99464ffcfb5c54c2" providerId="LiveId" clId="{2125DDB3-8140-41AE-B395-FC56B4C13AA4}" dt="2021-06-07T10:07:38.413" v="399" actId="1076"/>
          <ac:spMkLst>
            <pc:docMk/>
            <pc:sldMk cId="1091992591" sldId="258"/>
            <ac:spMk id="131" creationId="{395DF874-993E-43C5-AB51-66E71145B655}"/>
          </ac:spMkLst>
        </pc:spChg>
        <pc:spChg chg="del">
          <ac:chgData name="Philip Peng" userId="99464ffcfb5c54c2" providerId="LiveId" clId="{2125DDB3-8140-41AE-B395-FC56B4C13AA4}" dt="2021-06-07T09:25:51.782" v="280" actId="478"/>
          <ac:spMkLst>
            <pc:docMk/>
            <pc:sldMk cId="1091992591" sldId="258"/>
            <ac:spMk id="134" creationId="{8DC9BA6A-D246-456C-BACD-96346027CFB1}"/>
          </ac:spMkLst>
        </pc:spChg>
        <pc:spChg chg="del">
          <ac:chgData name="Philip Peng" userId="99464ffcfb5c54c2" providerId="LiveId" clId="{2125DDB3-8140-41AE-B395-FC56B4C13AA4}" dt="2021-06-07T09:25:51.782" v="280" actId="478"/>
          <ac:spMkLst>
            <pc:docMk/>
            <pc:sldMk cId="1091992591" sldId="258"/>
            <ac:spMk id="135" creationId="{7AE86B72-20AA-4394-829E-D67090EA5ABD}"/>
          </ac:spMkLst>
        </pc:spChg>
        <pc:spChg chg="add mod">
          <ac:chgData name="Philip Peng" userId="99464ffcfb5c54c2" providerId="LiveId" clId="{2125DDB3-8140-41AE-B395-FC56B4C13AA4}" dt="2021-06-07T10:07:38.413" v="399" actId="1076"/>
          <ac:spMkLst>
            <pc:docMk/>
            <pc:sldMk cId="1091992591" sldId="258"/>
            <ac:spMk id="136" creationId="{389E1355-3CEB-4598-A72C-A0D6D542937E}"/>
          </ac:spMkLst>
        </pc:spChg>
        <pc:spChg chg="del">
          <ac:chgData name="Philip Peng" userId="99464ffcfb5c54c2" providerId="LiveId" clId="{2125DDB3-8140-41AE-B395-FC56B4C13AA4}" dt="2021-06-07T09:25:51.782" v="280" actId="478"/>
          <ac:spMkLst>
            <pc:docMk/>
            <pc:sldMk cId="1091992591" sldId="258"/>
            <ac:spMk id="139" creationId="{2E076EAE-C93F-4991-80CA-3F8C92D71BC6}"/>
          </ac:spMkLst>
        </pc:spChg>
        <pc:spChg chg="del">
          <ac:chgData name="Philip Peng" userId="99464ffcfb5c54c2" providerId="LiveId" clId="{2125DDB3-8140-41AE-B395-FC56B4C13AA4}" dt="2021-06-07T09:25:51.782" v="280" actId="478"/>
          <ac:spMkLst>
            <pc:docMk/>
            <pc:sldMk cId="1091992591" sldId="258"/>
            <ac:spMk id="141" creationId="{368DB5FE-AF9A-43D6-B267-E2CD9BE594B4}"/>
          </ac:spMkLst>
        </pc:spChg>
        <pc:spChg chg="del">
          <ac:chgData name="Philip Peng" userId="99464ffcfb5c54c2" providerId="LiveId" clId="{2125DDB3-8140-41AE-B395-FC56B4C13AA4}" dt="2021-06-07T09:25:51.782" v="280" actId="478"/>
          <ac:spMkLst>
            <pc:docMk/>
            <pc:sldMk cId="1091992591" sldId="258"/>
            <ac:spMk id="143" creationId="{CDF1DDA9-33EC-4508-8D3F-AAB414D2861C}"/>
          </ac:spMkLst>
        </pc:spChg>
        <pc:spChg chg="del">
          <ac:chgData name="Philip Peng" userId="99464ffcfb5c54c2" providerId="LiveId" clId="{2125DDB3-8140-41AE-B395-FC56B4C13AA4}" dt="2021-06-07T09:25:51.782" v="280" actId="478"/>
          <ac:spMkLst>
            <pc:docMk/>
            <pc:sldMk cId="1091992591" sldId="258"/>
            <ac:spMk id="145" creationId="{71DE61FA-4EAC-4A33-AB39-0C8A122A1BF7}"/>
          </ac:spMkLst>
        </pc:spChg>
        <pc:spChg chg="mod">
          <ac:chgData name="Philip Peng" userId="99464ffcfb5c54c2" providerId="LiveId" clId="{2125DDB3-8140-41AE-B395-FC56B4C13AA4}" dt="2021-06-07T09:25:35.236" v="279" actId="20577"/>
          <ac:spMkLst>
            <pc:docMk/>
            <pc:sldMk cId="1091992591" sldId="258"/>
            <ac:spMk id="146" creationId="{6B8FE586-43E6-46F0-92BB-A1F1BE4D6C3B}"/>
          </ac:spMkLst>
        </pc:spChg>
        <pc:spChg chg="del">
          <ac:chgData name="Philip Peng" userId="99464ffcfb5c54c2" providerId="LiveId" clId="{2125DDB3-8140-41AE-B395-FC56B4C13AA4}" dt="2021-06-07T09:25:54.140" v="281" actId="478"/>
          <ac:spMkLst>
            <pc:docMk/>
            <pc:sldMk cId="1091992591" sldId="258"/>
            <ac:spMk id="149" creationId="{4A022891-4F46-4A95-95D1-F4285AC1A4BB}"/>
          </ac:spMkLst>
        </pc:spChg>
        <pc:spChg chg="del">
          <ac:chgData name="Philip Peng" userId="99464ffcfb5c54c2" providerId="LiveId" clId="{2125DDB3-8140-41AE-B395-FC56B4C13AA4}" dt="2021-06-07T09:25:57.899" v="282" actId="478"/>
          <ac:spMkLst>
            <pc:docMk/>
            <pc:sldMk cId="1091992591" sldId="258"/>
            <ac:spMk id="152" creationId="{29AFCCA1-78C4-475B-9887-F009479B19FA}"/>
          </ac:spMkLst>
        </pc:spChg>
        <pc:spChg chg="del">
          <ac:chgData name="Philip Peng" userId="99464ffcfb5c54c2" providerId="LiveId" clId="{2125DDB3-8140-41AE-B395-FC56B4C13AA4}" dt="2021-06-07T09:25:57.899" v="282" actId="478"/>
          <ac:spMkLst>
            <pc:docMk/>
            <pc:sldMk cId="1091992591" sldId="258"/>
            <ac:spMk id="154" creationId="{6E24E668-C523-47FB-8CAE-6C7A112BEF9C}"/>
          </ac:spMkLst>
        </pc:spChg>
        <pc:spChg chg="del">
          <ac:chgData name="Philip Peng" userId="99464ffcfb5c54c2" providerId="LiveId" clId="{2125DDB3-8140-41AE-B395-FC56B4C13AA4}" dt="2021-06-07T09:25:57.899" v="282" actId="478"/>
          <ac:spMkLst>
            <pc:docMk/>
            <pc:sldMk cId="1091992591" sldId="258"/>
            <ac:spMk id="156" creationId="{706DA332-A761-4AA9-9497-1C2497F46B8D}"/>
          </ac:spMkLst>
        </pc:spChg>
        <pc:spChg chg="del">
          <ac:chgData name="Philip Peng" userId="99464ffcfb5c54c2" providerId="LiveId" clId="{2125DDB3-8140-41AE-B395-FC56B4C13AA4}" dt="2021-06-07T09:25:57.899" v="282" actId="478"/>
          <ac:spMkLst>
            <pc:docMk/>
            <pc:sldMk cId="1091992591" sldId="258"/>
            <ac:spMk id="158" creationId="{D4F2BF2D-E668-4421-86D5-F28E259400DE}"/>
          </ac:spMkLst>
        </pc:spChg>
        <pc:spChg chg="del">
          <ac:chgData name="Philip Peng" userId="99464ffcfb5c54c2" providerId="LiveId" clId="{2125DDB3-8140-41AE-B395-FC56B4C13AA4}" dt="2021-06-07T09:25:54.140" v="281" actId="478"/>
          <ac:spMkLst>
            <pc:docMk/>
            <pc:sldMk cId="1091992591" sldId="258"/>
            <ac:spMk id="159" creationId="{6E4353CB-F782-4FB8-ACD9-E2BEE84D2D4A}"/>
          </ac:spMkLst>
        </pc:spChg>
        <pc:spChg chg="del">
          <ac:chgData name="Philip Peng" userId="99464ffcfb5c54c2" providerId="LiveId" clId="{2125DDB3-8140-41AE-B395-FC56B4C13AA4}" dt="2021-06-07T09:25:57.899" v="282" actId="478"/>
          <ac:spMkLst>
            <pc:docMk/>
            <pc:sldMk cId="1091992591" sldId="258"/>
            <ac:spMk id="164" creationId="{736DACA1-4671-4F95-9723-77D2197C7485}"/>
          </ac:spMkLst>
        </pc:spChg>
        <pc:spChg chg="del">
          <ac:chgData name="Philip Peng" userId="99464ffcfb5c54c2" providerId="LiveId" clId="{2125DDB3-8140-41AE-B395-FC56B4C13AA4}" dt="2021-06-07T09:25:57.899" v="282" actId="478"/>
          <ac:spMkLst>
            <pc:docMk/>
            <pc:sldMk cId="1091992591" sldId="258"/>
            <ac:spMk id="166" creationId="{7A9E2F37-4198-4BB9-8590-D22E11C02DF9}"/>
          </ac:spMkLst>
        </pc:spChg>
        <pc:spChg chg="del">
          <ac:chgData name="Philip Peng" userId="99464ffcfb5c54c2" providerId="LiveId" clId="{2125DDB3-8140-41AE-B395-FC56B4C13AA4}" dt="2021-06-07T09:25:57.899" v="282" actId="478"/>
          <ac:spMkLst>
            <pc:docMk/>
            <pc:sldMk cId="1091992591" sldId="258"/>
            <ac:spMk id="169" creationId="{BFC4B6BF-CF54-4EC3-BA17-972719F3BF42}"/>
          </ac:spMkLst>
        </pc:spChg>
        <pc:spChg chg="del">
          <ac:chgData name="Philip Peng" userId="99464ffcfb5c54c2" providerId="LiveId" clId="{2125DDB3-8140-41AE-B395-FC56B4C13AA4}" dt="2021-06-07T09:25:57.899" v="282" actId="478"/>
          <ac:spMkLst>
            <pc:docMk/>
            <pc:sldMk cId="1091992591" sldId="258"/>
            <ac:spMk id="170" creationId="{8E46D2B2-E976-48D8-A085-4083DEA38CBA}"/>
          </ac:spMkLst>
        </pc:spChg>
        <pc:spChg chg="add del mod">
          <ac:chgData name="Philip Peng" userId="99464ffcfb5c54c2" providerId="LiveId" clId="{2125DDB3-8140-41AE-B395-FC56B4C13AA4}" dt="2021-06-07T09:27:45.669" v="303" actId="478"/>
          <ac:spMkLst>
            <pc:docMk/>
            <pc:sldMk cId="1091992591" sldId="258"/>
            <ac:spMk id="171" creationId="{608B2613-4233-48CC-B7FE-8453223CD2FE}"/>
          </ac:spMkLst>
        </pc:spChg>
        <pc:spChg chg="add del mod">
          <ac:chgData name="Philip Peng" userId="99464ffcfb5c54c2" providerId="LiveId" clId="{2125DDB3-8140-41AE-B395-FC56B4C13AA4}" dt="2021-06-07T09:27:45.669" v="303" actId="478"/>
          <ac:spMkLst>
            <pc:docMk/>
            <pc:sldMk cId="1091992591" sldId="258"/>
            <ac:spMk id="173" creationId="{A51791ED-F0A6-44CA-9827-52AD0459195D}"/>
          </ac:spMkLst>
        </pc:spChg>
        <pc:spChg chg="add del mod">
          <ac:chgData name="Philip Peng" userId="99464ffcfb5c54c2" providerId="LiveId" clId="{2125DDB3-8140-41AE-B395-FC56B4C13AA4}" dt="2021-06-07T09:27:45.669" v="303" actId="478"/>
          <ac:spMkLst>
            <pc:docMk/>
            <pc:sldMk cId="1091992591" sldId="258"/>
            <ac:spMk id="175" creationId="{E142A206-F3D4-4AB6-9026-F9E84839FD0A}"/>
          </ac:spMkLst>
        </pc:spChg>
        <pc:spChg chg="add del mod">
          <ac:chgData name="Philip Peng" userId="99464ffcfb5c54c2" providerId="LiveId" clId="{2125DDB3-8140-41AE-B395-FC56B4C13AA4}" dt="2021-06-07T09:27:45.669" v="303" actId="478"/>
          <ac:spMkLst>
            <pc:docMk/>
            <pc:sldMk cId="1091992591" sldId="258"/>
            <ac:spMk id="177" creationId="{E098F537-AC51-4737-8CF2-D3AB9354EC43}"/>
          </ac:spMkLst>
        </pc:spChg>
        <pc:spChg chg="add del mod">
          <ac:chgData name="Philip Peng" userId="99464ffcfb5c54c2" providerId="LiveId" clId="{2125DDB3-8140-41AE-B395-FC56B4C13AA4}" dt="2021-06-07T09:30:25.139" v="322" actId="478"/>
          <ac:spMkLst>
            <pc:docMk/>
            <pc:sldMk cId="1091992591" sldId="258"/>
            <ac:spMk id="180" creationId="{068A7CAC-B970-4066-856B-4F4236EEEB63}"/>
          </ac:spMkLst>
        </pc:spChg>
        <pc:spChg chg="add del mod">
          <ac:chgData name="Philip Peng" userId="99464ffcfb5c54c2" providerId="LiveId" clId="{2125DDB3-8140-41AE-B395-FC56B4C13AA4}" dt="2021-06-07T09:30:25.139" v="322" actId="478"/>
          <ac:spMkLst>
            <pc:docMk/>
            <pc:sldMk cId="1091992591" sldId="258"/>
            <ac:spMk id="182" creationId="{EB110CA4-91B3-4159-A006-534429B344EA}"/>
          </ac:spMkLst>
        </pc:spChg>
        <pc:spChg chg="add del mod">
          <ac:chgData name="Philip Peng" userId="99464ffcfb5c54c2" providerId="LiveId" clId="{2125DDB3-8140-41AE-B395-FC56B4C13AA4}" dt="2021-06-07T09:34:26.468" v="347" actId="478"/>
          <ac:spMkLst>
            <pc:docMk/>
            <pc:sldMk cId="1091992591" sldId="258"/>
            <ac:spMk id="184" creationId="{71B0032F-0E39-4F4A-96F2-619090A6611F}"/>
          </ac:spMkLst>
        </pc:spChg>
        <pc:spChg chg="add del mod">
          <ac:chgData name="Philip Peng" userId="99464ffcfb5c54c2" providerId="LiveId" clId="{2125DDB3-8140-41AE-B395-FC56B4C13AA4}" dt="2021-06-07T09:34:02.060" v="340" actId="478"/>
          <ac:spMkLst>
            <pc:docMk/>
            <pc:sldMk cId="1091992591" sldId="258"/>
            <ac:spMk id="186" creationId="{7AB8F8D6-DB4C-4E90-95F3-496925E3C42D}"/>
          </ac:spMkLst>
        </pc:spChg>
        <pc:spChg chg="add del mod">
          <ac:chgData name="Philip Peng" userId="99464ffcfb5c54c2" providerId="LiveId" clId="{2125DDB3-8140-41AE-B395-FC56B4C13AA4}" dt="2021-06-07T09:30:15.157" v="319" actId="478"/>
          <ac:spMkLst>
            <pc:docMk/>
            <pc:sldMk cId="1091992591" sldId="258"/>
            <ac:spMk id="188" creationId="{82E2797B-529D-42B9-9C67-38D185A94AA5}"/>
          </ac:spMkLst>
        </pc:spChg>
        <pc:spChg chg="add del mod">
          <ac:chgData name="Philip Peng" userId="99464ffcfb5c54c2" providerId="LiveId" clId="{2125DDB3-8140-41AE-B395-FC56B4C13AA4}" dt="2021-06-07T09:30:15.157" v="319" actId="478"/>
          <ac:spMkLst>
            <pc:docMk/>
            <pc:sldMk cId="1091992591" sldId="258"/>
            <ac:spMk id="190" creationId="{89B17418-7C68-4976-AA92-52F6A61883A3}"/>
          </ac:spMkLst>
        </pc:spChg>
        <pc:spChg chg="add del mod">
          <ac:chgData name="Philip Peng" userId="99464ffcfb5c54c2" providerId="LiveId" clId="{2125DDB3-8140-41AE-B395-FC56B4C13AA4}" dt="2021-06-07T09:34:05.141" v="341" actId="478"/>
          <ac:spMkLst>
            <pc:docMk/>
            <pc:sldMk cId="1091992591" sldId="258"/>
            <ac:spMk id="192" creationId="{16D81574-11AE-4C8F-8884-8985ECDF551B}"/>
          </ac:spMkLst>
        </pc:spChg>
        <pc:spChg chg="add del mod">
          <ac:chgData name="Philip Peng" userId="99464ffcfb5c54c2" providerId="LiveId" clId="{2125DDB3-8140-41AE-B395-FC56B4C13AA4}" dt="2021-06-07T10:03:34.877" v="390" actId="478"/>
          <ac:spMkLst>
            <pc:docMk/>
            <pc:sldMk cId="1091992591" sldId="258"/>
            <ac:spMk id="194" creationId="{9ABF90EE-860B-4C57-A42A-D95CD97FB298}"/>
          </ac:spMkLst>
        </pc:spChg>
        <pc:spChg chg="add del mod">
          <ac:chgData name="Philip Peng" userId="99464ffcfb5c54c2" providerId="LiveId" clId="{2125DDB3-8140-41AE-B395-FC56B4C13AA4}" dt="2021-06-07T10:03:34.877" v="390" actId="478"/>
          <ac:spMkLst>
            <pc:docMk/>
            <pc:sldMk cId="1091992591" sldId="258"/>
            <ac:spMk id="196" creationId="{F2FA433B-93A3-4519-8C65-5F263574B4B6}"/>
          </ac:spMkLst>
        </pc:spChg>
        <pc:spChg chg="add del mod">
          <ac:chgData name="Philip Peng" userId="99464ffcfb5c54c2" providerId="LiveId" clId="{2125DDB3-8140-41AE-B395-FC56B4C13AA4}" dt="2021-06-07T10:07:38.413" v="399" actId="1076"/>
          <ac:spMkLst>
            <pc:docMk/>
            <pc:sldMk cId="1091992591" sldId="258"/>
            <ac:spMk id="198" creationId="{27BD4637-74D1-4588-93B1-20BD35EBEAFA}"/>
          </ac:spMkLst>
        </pc:spChg>
        <pc:spChg chg="add del mod">
          <ac:chgData name="Philip Peng" userId="99464ffcfb5c54c2" providerId="LiveId" clId="{2125DDB3-8140-41AE-B395-FC56B4C13AA4}" dt="2021-06-07T10:07:38.413" v="399" actId="1076"/>
          <ac:spMkLst>
            <pc:docMk/>
            <pc:sldMk cId="1091992591" sldId="258"/>
            <ac:spMk id="200" creationId="{A091EF33-570A-4597-9065-9547B9B631B0}"/>
          </ac:spMkLst>
        </pc:spChg>
        <pc:spChg chg="add del mod">
          <ac:chgData name="Philip Peng" userId="99464ffcfb5c54c2" providerId="LiveId" clId="{2125DDB3-8140-41AE-B395-FC56B4C13AA4}" dt="2021-06-07T09:34:05.141" v="341" actId="478"/>
          <ac:spMkLst>
            <pc:docMk/>
            <pc:sldMk cId="1091992591" sldId="258"/>
            <ac:spMk id="202" creationId="{18243173-C01E-4885-9217-281F523D8AF5}"/>
          </ac:spMkLst>
        </pc:spChg>
        <pc:spChg chg="add mod">
          <ac:chgData name="Philip Peng" userId="99464ffcfb5c54c2" providerId="LiveId" clId="{2125DDB3-8140-41AE-B395-FC56B4C13AA4}" dt="2021-06-07T10:07:29.623" v="398" actId="1076"/>
          <ac:spMkLst>
            <pc:docMk/>
            <pc:sldMk cId="1091992591" sldId="258"/>
            <ac:spMk id="205" creationId="{D6322369-4657-4557-9D19-83E1EF89B5B2}"/>
          </ac:spMkLst>
        </pc:spChg>
        <pc:spChg chg="add mod">
          <ac:chgData name="Philip Peng" userId="99464ffcfb5c54c2" providerId="LiveId" clId="{2125DDB3-8140-41AE-B395-FC56B4C13AA4}" dt="2021-06-07T10:07:29.623" v="398" actId="1076"/>
          <ac:spMkLst>
            <pc:docMk/>
            <pc:sldMk cId="1091992591" sldId="258"/>
            <ac:spMk id="206" creationId="{EAE8255A-9692-45E3-9C20-A96DB832AC9A}"/>
          </ac:spMkLst>
        </pc:spChg>
        <pc:spChg chg="add mod">
          <ac:chgData name="Philip Peng" userId="99464ffcfb5c54c2" providerId="LiveId" clId="{2125DDB3-8140-41AE-B395-FC56B4C13AA4}" dt="2021-06-07T10:07:29.623" v="398" actId="1076"/>
          <ac:spMkLst>
            <pc:docMk/>
            <pc:sldMk cId="1091992591" sldId="258"/>
            <ac:spMk id="209" creationId="{7D99006C-AD97-4D60-8ED1-EEAE54BC2985}"/>
          </ac:spMkLst>
        </pc:spChg>
        <pc:spChg chg="add mod">
          <ac:chgData name="Philip Peng" userId="99464ffcfb5c54c2" providerId="LiveId" clId="{2125DDB3-8140-41AE-B395-FC56B4C13AA4}" dt="2021-06-07T10:07:29.623" v="398" actId="1076"/>
          <ac:spMkLst>
            <pc:docMk/>
            <pc:sldMk cId="1091992591" sldId="258"/>
            <ac:spMk id="210" creationId="{61057F40-79F0-4841-9056-7412D9064E37}"/>
          </ac:spMkLst>
        </pc:spChg>
        <pc:spChg chg="add del mod">
          <ac:chgData name="Philip Peng" userId="99464ffcfb5c54c2" providerId="LiveId" clId="{2125DDB3-8140-41AE-B395-FC56B4C13AA4}" dt="2021-06-07T09:36:35.574" v="359"/>
          <ac:spMkLst>
            <pc:docMk/>
            <pc:sldMk cId="1091992591" sldId="258"/>
            <ac:spMk id="213" creationId="{6349AA10-37A6-4A90-88D2-FE47E7A55DB9}"/>
          </ac:spMkLst>
        </pc:spChg>
        <pc:spChg chg="add del mod">
          <ac:chgData name="Philip Peng" userId="99464ffcfb5c54c2" providerId="LiveId" clId="{2125DDB3-8140-41AE-B395-FC56B4C13AA4}" dt="2021-06-07T09:36:35.574" v="359"/>
          <ac:spMkLst>
            <pc:docMk/>
            <pc:sldMk cId="1091992591" sldId="258"/>
            <ac:spMk id="214" creationId="{3B42EE85-BABB-4C50-BFF0-78095CE6C5E8}"/>
          </ac:spMkLst>
        </pc:spChg>
        <pc:spChg chg="add del mod">
          <ac:chgData name="Philip Peng" userId="99464ffcfb5c54c2" providerId="LiveId" clId="{2125DDB3-8140-41AE-B395-FC56B4C13AA4}" dt="2021-06-07T10:02:52.004" v="380" actId="478"/>
          <ac:spMkLst>
            <pc:docMk/>
            <pc:sldMk cId="1091992591" sldId="258"/>
            <ac:spMk id="216" creationId="{2467AC89-E056-4B54-A5B4-FF3DBFE91D84}"/>
          </ac:spMkLst>
        </pc:spChg>
        <pc:spChg chg="add del mod">
          <ac:chgData name="Philip Peng" userId="99464ffcfb5c54c2" providerId="LiveId" clId="{2125DDB3-8140-41AE-B395-FC56B4C13AA4}" dt="2021-06-07T10:02:54.966" v="384" actId="478"/>
          <ac:spMkLst>
            <pc:docMk/>
            <pc:sldMk cId="1091992591" sldId="258"/>
            <ac:spMk id="218" creationId="{A6FAF40E-7071-46E8-AE09-6E9C0FE1C5C0}"/>
          </ac:spMkLst>
        </pc:spChg>
        <pc:spChg chg="add mod">
          <ac:chgData name="Philip Peng" userId="99464ffcfb5c54c2" providerId="LiveId" clId="{2125DDB3-8140-41AE-B395-FC56B4C13AA4}" dt="2021-06-07T10:07:29.623" v="398" actId="1076"/>
          <ac:spMkLst>
            <pc:docMk/>
            <pc:sldMk cId="1091992591" sldId="258"/>
            <ac:spMk id="220" creationId="{4099E98B-FE20-4D6E-ABFB-A9B73EE6845C}"/>
          </ac:spMkLst>
        </pc:spChg>
        <pc:spChg chg="add mod">
          <ac:chgData name="Philip Peng" userId="99464ffcfb5c54c2" providerId="LiveId" clId="{2125DDB3-8140-41AE-B395-FC56B4C13AA4}" dt="2021-06-07T10:07:29.623" v="398" actId="1076"/>
          <ac:spMkLst>
            <pc:docMk/>
            <pc:sldMk cId="1091992591" sldId="258"/>
            <ac:spMk id="222" creationId="{502CCE51-F8F4-4CE7-A0FC-91FF24801FD1}"/>
          </ac:spMkLst>
        </pc:spChg>
        <pc:spChg chg="add del mod">
          <ac:chgData name="Philip Peng" userId="99464ffcfb5c54c2" providerId="LiveId" clId="{2125DDB3-8140-41AE-B395-FC56B4C13AA4}" dt="2021-06-07T10:02:52.004" v="380" actId="478"/>
          <ac:spMkLst>
            <pc:docMk/>
            <pc:sldMk cId="1091992591" sldId="258"/>
            <ac:spMk id="224" creationId="{2E8C1159-3EDD-4BA9-93B0-4B323B5A115F}"/>
          </ac:spMkLst>
        </pc:spChg>
        <pc:spChg chg="add del mod">
          <ac:chgData name="Philip Peng" userId="99464ffcfb5c54c2" providerId="LiveId" clId="{2125DDB3-8140-41AE-B395-FC56B4C13AA4}" dt="2021-06-07T10:02:56.157" v="385" actId="478"/>
          <ac:spMkLst>
            <pc:docMk/>
            <pc:sldMk cId="1091992591" sldId="258"/>
            <ac:spMk id="226" creationId="{9AB00780-37AB-4888-9928-018349E11F39}"/>
          </ac:spMkLst>
        </pc:spChg>
        <pc:spChg chg="add del mod">
          <ac:chgData name="Philip Peng" userId="99464ffcfb5c54c2" providerId="LiveId" clId="{2125DDB3-8140-41AE-B395-FC56B4C13AA4}" dt="2021-06-07T10:02:23.541" v="375" actId="478"/>
          <ac:spMkLst>
            <pc:docMk/>
            <pc:sldMk cId="1091992591" sldId="258"/>
            <ac:spMk id="229" creationId="{52393370-9E2A-41CA-BE02-708E059594AF}"/>
          </ac:spMkLst>
        </pc:spChg>
        <pc:spChg chg="add del mod">
          <ac:chgData name="Philip Peng" userId="99464ffcfb5c54c2" providerId="LiveId" clId="{2125DDB3-8140-41AE-B395-FC56B4C13AA4}" dt="2021-06-07T10:02:23.541" v="375" actId="478"/>
          <ac:spMkLst>
            <pc:docMk/>
            <pc:sldMk cId="1091992591" sldId="258"/>
            <ac:spMk id="230" creationId="{4BEF1DBA-8DD8-49DD-9CB2-14553F5C1471}"/>
          </ac:spMkLst>
        </pc:spChg>
        <pc:spChg chg="add del mod">
          <ac:chgData name="Philip Peng" userId="99464ffcfb5c54c2" providerId="LiveId" clId="{2125DDB3-8140-41AE-B395-FC56B4C13AA4}" dt="2021-06-07T10:04:24.373" v="393" actId="478"/>
          <ac:spMkLst>
            <pc:docMk/>
            <pc:sldMk cId="1091992591" sldId="258"/>
            <ac:spMk id="232" creationId="{433BF055-DB44-4503-81E6-AE2BFDD43908}"/>
          </ac:spMkLst>
        </pc:spChg>
        <pc:spChg chg="add del mod">
          <ac:chgData name="Philip Peng" userId="99464ffcfb5c54c2" providerId="LiveId" clId="{2125DDB3-8140-41AE-B395-FC56B4C13AA4}" dt="2021-06-07T10:04:24.373" v="393" actId="478"/>
          <ac:spMkLst>
            <pc:docMk/>
            <pc:sldMk cId="1091992591" sldId="258"/>
            <ac:spMk id="234" creationId="{32F85A42-D936-4199-9CE2-B8D676A7F16F}"/>
          </ac:spMkLst>
        </pc:spChg>
        <pc:spChg chg="add mod">
          <ac:chgData name="Philip Peng" userId="99464ffcfb5c54c2" providerId="LiveId" clId="{2125DDB3-8140-41AE-B395-FC56B4C13AA4}" dt="2021-06-07T10:07:38.413" v="399" actId="1076"/>
          <ac:spMkLst>
            <pc:docMk/>
            <pc:sldMk cId="1091992591" sldId="258"/>
            <ac:spMk id="236" creationId="{0091BD98-3B4C-44FB-98E5-F538C12F6903}"/>
          </ac:spMkLst>
        </pc:spChg>
        <pc:spChg chg="add mod">
          <ac:chgData name="Philip Peng" userId="99464ffcfb5c54c2" providerId="LiveId" clId="{2125DDB3-8140-41AE-B395-FC56B4C13AA4}" dt="2021-06-07T10:07:38.413" v="399" actId="1076"/>
          <ac:spMkLst>
            <pc:docMk/>
            <pc:sldMk cId="1091992591" sldId="258"/>
            <ac:spMk id="238" creationId="{D9D011BC-C888-4456-BE0E-BA2E4C62D2EE}"/>
          </ac:spMkLst>
        </pc:spChg>
        <pc:spChg chg="add mod">
          <ac:chgData name="Philip Peng" userId="99464ffcfb5c54c2" providerId="LiveId" clId="{2125DDB3-8140-41AE-B395-FC56B4C13AA4}" dt="2021-06-07T10:07:38.413" v="399" actId="1076"/>
          <ac:spMkLst>
            <pc:docMk/>
            <pc:sldMk cId="1091992591" sldId="258"/>
            <ac:spMk id="240" creationId="{14744122-13CC-4DC6-9C3B-A423F82E32A9}"/>
          </ac:spMkLst>
        </pc:spChg>
        <pc:spChg chg="add mod">
          <ac:chgData name="Philip Peng" userId="99464ffcfb5c54c2" providerId="LiveId" clId="{2125DDB3-8140-41AE-B395-FC56B4C13AA4}" dt="2021-06-07T10:07:38.413" v="399" actId="1076"/>
          <ac:spMkLst>
            <pc:docMk/>
            <pc:sldMk cId="1091992591" sldId="258"/>
            <ac:spMk id="242" creationId="{606A2570-D324-4A77-9426-F94185737033}"/>
          </ac:spMkLst>
        </pc:spChg>
        <pc:spChg chg="add mod">
          <ac:chgData name="Philip Peng" userId="99464ffcfb5c54c2" providerId="LiveId" clId="{2125DDB3-8140-41AE-B395-FC56B4C13AA4}" dt="2021-06-07T10:07:38.413" v="399" actId="1076"/>
          <ac:spMkLst>
            <pc:docMk/>
            <pc:sldMk cId="1091992591" sldId="258"/>
            <ac:spMk id="245" creationId="{BBD54238-F7FA-4194-968E-F70C0CCCDA0F}"/>
          </ac:spMkLst>
        </pc:spChg>
        <pc:spChg chg="add mod">
          <ac:chgData name="Philip Peng" userId="99464ffcfb5c54c2" providerId="LiveId" clId="{2125DDB3-8140-41AE-B395-FC56B4C13AA4}" dt="2021-06-07T10:07:38.413" v="399" actId="1076"/>
          <ac:spMkLst>
            <pc:docMk/>
            <pc:sldMk cId="1091992591" sldId="258"/>
            <ac:spMk id="246" creationId="{CE444096-F726-4D6E-B00F-8AD92150A5D1}"/>
          </ac:spMkLst>
        </pc:spChg>
        <pc:spChg chg="add mod">
          <ac:chgData name="Philip Peng" userId="99464ffcfb5c54c2" providerId="LiveId" clId="{2125DDB3-8140-41AE-B395-FC56B4C13AA4}" dt="2021-06-07T10:07:29.623" v="398" actId="1076"/>
          <ac:spMkLst>
            <pc:docMk/>
            <pc:sldMk cId="1091992591" sldId="258"/>
            <ac:spMk id="249" creationId="{485775AE-90AE-4F40-A1C7-8DB6A175DDA2}"/>
          </ac:spMkLst>
        </pc:spChg>
        <pc:spChg chg="add mod">
          <ac:chgData name="Philip Peng" userId="99464ffcfb5c54c2" providerId="LiveId" clId="{2125DDB3-8140-41AE-B395-FC56B4C13AA4}" dt="2021-06-07T10:07:29.623" v="398" actId="1076"/>
          <ac:spMkLst>
            <pc:docMk/>
            <pc:sldMk cId="1091992591" sldId="258"/>
            <ac:spMk id="250" creationId="{EBBB05A0-AC0D-4F77-957D-E8F8E0933B8F}"/>
          </ac:spMkLst>
        </pc:spChg>
        <pc:spChg chg="add mod">
          <ac:chgData name="Philip Peng" userId="99464ffcfb5c54c2" providerId="LiveId" clId="{2125DDB3-8140-41AE-B395-FC56B4C13AA4}" dt="2021-06-07T10:23:22.710" v="519" actId="1036"/>
          <ac:spMkLst>
            <pc:docMk/>
            <pc:sldMk cId="1091992591" sldId="258"/>
            <ac:spMk id="251" creationId="{B0294CD5-2AD8-4E50-97BE-5952E45DBB8B}"/>
          </ac:spMkLst>
        </pc:spChg>
        <pc:spChg chg="add mod">
          <ac:chgData name="Philip Peng" userId="99464ffcfb5c54c2" providerId="LiveId" clId="{2125DDB3-8140-41AE-B395-FC56B4C13AA4}" dt="2021-06-07T10:23:22.710" v="519" actId="1036"/>
          <ac:spMkLst>
            <pc:docMk/>
            <pc:sldMk cId="1091992591" sldId="258"/>
            <ac:spMk id="252" creationId="{9BB50784-EA8C-4284-BA42-2311205FB591}"/>
          </ac:spMkLst>
        </pc:spChg>
        <pc:spChg chg="add del mod">
          <ac:chgData name="Philip Peng" userId="99464ffcfb5c54c2" providerId="LiveId" clId="{2125DDB3-8140-41AE-B395-FC56B4C13AA4}" dt="2021-06-07T10:10:15.477" v="419" actId="478"/>
          <ac:spMkLst>
            <pc:docMk/>
            <pc:sldMk cId="1091992591" sldId="258"/>
            <ac:spMk id="256" creationId="{74B2BFB0-401F-4EA1-9C31-CE00227B9C7C}"/>
          </ac:spMkLst>
        </pc:spChg>
        <pc:spChg chg="add del mod">
          <ac:chgData name="Philip Peng" userId="99464ffcfb5c54c2" providerId="LiveId" clId="{2125DDB3-8140-41AE-B395-FC56B4C13AA4}" dt="2021-06-07T10:10:15.477" v="419" actId="478"/>
          <ac:spMkLst>
            <pc:docMk/>
            <pc:sldMk cId="1091992591" sldId="258"/>
            <ac:spMk id="258" creationId="{0E376D6C-F301-43D1-B102-183CD5355110}"/>
          </ac:spMkLst>
        </pc:spChg>
        <pc:spChg chg="add mod">
          <ac:chgData name="Philip Peng" userId="99464ffcfb5c54c2" providerId="LiveId" clId="{2125DDB3-8140-41AE-B395-FC56B4C13AA4}" dt="2021-06-07T10:23:22.710" v="519" actId="1036"/>
          <ac:spMkLst>
            <pc:docMk/>
            <pc:sldMk cId="1091992591" sldId="258"/>
            <ac:spMk id="261" creationId="{A8155521-12CA-4B64-B07A-17527241338D}"/>
          </ac:spMkLst>
        </pc:spChg>
        <pc:spChg chg="add mod">
          <ac:chgData name="Philip Peng" userId="99464ffcfb5c54c2" providerId="LiveId" clId="{2125DDB3-8140-41AE-B395-FC56B4C13AA4}" dt="2021-06-07T10:23:22.710" v="519" actId="1036"/>
          <ac:spMkLst>
            <pc:docMk/>
            <pc:sldMk cId="1091992591" sldId="258"/>
            <ac:spMk id="262" creationId="{10C5AAE2-4AAC-4BFF-AC52-49F062FDB241}"/>
          </ac:spMkLst>
        </pc:spChg>
        <pc:spChg chg="add mod">
          <ac:chgData name="Philip Peng" userId="99464ffcfb5c54c2" providerId="LiveId" clId="{2125DDB3-8140-41AE-B395-FC56B4C13AA4}" dt="2021-06-07T10:23:22.710" v="519" actId="1036"/>
          <ac:spMkLst>
            <pc:docMk/>
            <pc:sldMk cId="1091992591" sldId="258"/>
            <ac:spMk id="265" creationId="{984EE405-41EA-44E6-8015-39A990663F87}"/>
          </ac:spMkLst>
        </pc:spChg>
        <pc:spChg chg="add mod">
          <ac:chgData name="Philip Peng" userId="99464ffcfb5c54c2" providerId="LiveId" clId="{2125DDB3-8140-41AE-B395-FC56B4C13AA4}" dt="2021-06-07T10:23:22.710" v="519" actId="1036"/>
          <ac:spMkLst>
            <pc:docMk/>
            <pc:sldMk cId="1091992591" sldId="258"/>
            <ac:spMk id="266" creationId="{C3B5AAD8-0ACB-4940-B315-F90B99F958AD}"/>
          </ac:spMkLst>
        </pc:spChg>
        <pc:spChg chg="add mod">
          <ac:chgData name="Philip Peng" userId="99464ffcfb5c54c2" providerId="LiveId" clId="{2125DDB3-8140-41AE-B395-FC56B4C13AA4}" dt="2021-06-07T10:23:28.659" v="524" actId="1036"/>
          <ac:spMkLst>
            <pc:docMk/>
            <pc:sldMk cId="1091992591" sldId="258"/>
            <ac:spMk id="268" creationId="{B0F04D86-6501-46C5-9BF9-269B324C0403}"/>
          </ac:spMkLst>
        </pc:spChg>
        <pc:spChg chg="add mod">
          <ac:chgData name="Philip Peng" userId="99464ffcfb5c54c2" providerId="LiveId" clId="{2125DDB3-8140-41AE-B395-FC56B4C13AA4}" dt="2021-06-07T10:23:28.659" v="524" actId="1036"/>
          <ac:spMkLst>
            <pc:docMk/>
            <pc:sldMk cId="1091992591" sldId="258"/>
            <ac:spMk id="269" creationId="{FD458709-1F09-4A9C-8811-E7BA7E905685}"/>
          </ac:spMkLst>
        </pc:spChg>
        <pc:spChg chg="add mod">
          <ac:chgData name="Philip Peng" userId="99464ffcfb5c54c2" providerId="LiveId" clId="{2125DDB3-8140-41AE-B395-FC56B4C13AA4}" dt="2021-06-07T10:23:28.659" v="524" actId="1036"/>
          <ac:spMkLst>
            <pc:docMk/>
            <pc:sldMk cId="1091992591" sldId="258"/>
            <ac:spMk id="272" creationId="{E96F284A-00EF-4944-8C5F-93E49C0DD537}"/>
          </ac:spMkLst>
        </pc:spChg>
        <pc:spChg chg="add mod">
          <ac:chgData name="Philip Peng" userId="99464ffcfb5c54c2" providerId="LiveId" clId="{2125DDB3-8140-41AE-B395-FC56B4C13AA4}" dt="2021-06-07T10:23:28.659" v="524" actId="1036"/>
          <ac:spMkLst>
            <pc:docMk/>
            <pc:sldMk cId="1091992591" sldId="258"/>
            <ac:spMk id="273" creationId="{D3B9E84E-E08D-40BB-B981-AF62B68ABBFA}"/>
          </ac:spMkLst>
        </pc:spChg>
        <pc:spChg chg="add mod">
          <ac:chgData name="Philip Peng" userId="99464ffcfb5c54c2" providerId="LiveId" clId="{2125DDB3-8140-41AE-B395-FC56B4C13AA4}" dt="2021-06-07T10:23:28.659" v="524" actId="1036"/>
          <ac:spMkLst>
            <pc:docMk/>
            <pc:sldMk cId="1091992591" sldId="258"/>
            <ac:spMk id="274" creationId="{4A611945-D43B-45A5-8115-A0AFDE3ACFB7}"/>
          </ac:spMkLst>
        </pc:spChg>
        <pc:spChg chg="add mod">
          <ac:chgData name="Philip Peng" userId="99464ffcfb5c54c2" providerId="LiveId" clId="{2125DDB3-8140-41AE-B395-FC56B4C13AA4}" dt="2021-06-07T10:23:28.659" v="524" actId="1036"/>
          <ac:spMkLst>
            <pc:docMk/>
            <pc:sldMk cId="1091992591" sldId="258"/>
            <ac:spMk id="275" creationId="{7EB22DE0-FAD7-4292-9143-A46CE830C574}"/>
          </ac:spMkLst>
        </pc:spChg>
        <pc:spChg chg="add mod">
          <ac:chgData name="Philip Peng" userId="99464ffcfb5c54c2" providerId="LiveId" clId="{2125DDB3-8140-41AE-B395-FC56B4C13AA4}" dt="2021-06-07T10:23:28.659" v="524" actId="1036"/>
          <ac:spMkLst>
            <pc:docMk/>
            <pc:sldMk cId="1091992591" sldId="258"/>
            <ac:spMk id="277" creationId="{3DD376C9-2DF1-45B0-8662-FBB0DE1C501D}"/>
          </ac:spMkLst>
        </pc:spChg>
        <pc:spChg chg="add mod">
          <ac:chgData name="Philip Peng" userId="99464ffcfb5c54c2" providerId="LiveId" clId="{2125DDB3-8140-41AE-B395-FC56B4C13AA4}" dt="2021-06-07T10:23:28.659" v="524" actId="1036"/>
          <ac:spMkLst>
            <pc:docMk/>
            <pc:sldMk cId="1091992591" sldId="258"/>
            <ac:spMk id="279" creationId="{2F68E134-C033-4878-84D0-1E5BEDD461F3}"/>
          </ac:spMkLst>
        </pc:spChg>
        <pc:spChg chg="add mod">
          <ac:chgData name="Philip Peng" userId="99464ffcfb5c54c2" providerId="LiveId" clId="{2125DDB3-8140-41AE-B395-FC56B4C13AA4}" dt="2021-06-07T10:23:28.659" v="524" actId="1036"/>
          <ac:spMkLst>
            <pc:docMk/>
            <pc:sldMk cId="1091992591" sldId="258"/>
            <ac:spMk id="281" creationId="{2B525DB7-D08D-4241-8EEA-D3A08063F8F1}"/>
          </ac:spMkLst>
        </pc:spChg>
        <pc:spChg chg="add mod">
          <ac:chgData name="Philip Peng" userId="99464ffcfb5c54c2" providerId="LiveId" clId="{2125DDB3-8140-41AE-B395-FC56B4C13AA4}" dt="2021-06-07T10:23:28.659" v="524" actId="1036"/>
          <ac:spMkLst>
            <pc:docMk/>
            <pc:sldMk cId="1091992591" sldId="258"/>
            <ac:spMk id="283" creationId="{C1D10A72-75FB-456F-AA38-2DAEA1328B90}"/>
          </ac:spMkLst>
        </pc:spChg>
        <pc:spChg chg="add mod">
          <ac:chgData name="Philip Peng" userId="99464ffcfb5c54c2" providerId="LiveId" clId="{2125DDB3-8140-41AE-B395-FC56B4C13AA4}" dt="2021-06-07T10:23:28.659" v="524" actId="1036"/>
          <ac:spMkLst>
            <pc:docMk/>
            <pc:sldMk cId="1091992591" sldId="258"/>
            <ac:spMk id="285" creationId="{F0B79BD1-B81E-4EFD-8EDB-7D9CEE2A2F06}"/>
          </ac:spMkLst>
        </pc:spChg>
        <pc:spChg chg="add mod">
          <ac:chgData name="Philip Peng" userId="99464ffcfb5c54c2" providerId="LiveId" clId="{2125DDB3-8140-41AE-B395-FC56B4C13AA4}" dt="2021-06-07T10:23:28.659" v="524" actId="1036"/>
          <ac:spMkLst>
            <pc:docMk/>
            <pc:sldMk cId="1091992591" sldId="258"/>
            <ac:spMk id="287" creationId="{23A5A393-2ABE-40F0-AFD5-728752483532}"/>
          </ac:spMkLst>
        </pc:spChg>
        <pc:spChg chg="add mod">
          <ac:chgData name="Philip Peng" userId="99464ffcfb5c54c2" providerId="LiveId" clId="{2125DDB3-8140-41AE-B395-FC56B4C13AA4}" dt="2021-06-07T10:23:28.659" v="524" actId="1036"/>
          <ac:spMkLst>
            <pc:docMk/>
            <pc:sldMk cId="1091992591" sldId="258"/>
            <ac:spMk id="289" creationId="{7F81B317-6150-4C3D-8F77-3FA3295014C0}"/>
          </ac:spMkLst>
        </pc:spChg>
        <pc:spChg chg="add mod">
          <ac:chgData name="Philip Peng" userId="99464ffcfb5c54c2" providerId="LiveId" clId="{2125DDB3-8140-41AE-B395-FC56B4C13AA4}" dt="2021-06-07T10:23:28.659" v="524" actId="1036"/>
          <ac:spMkLst>
            <pc:docMk/>
            <pc:sldMk cId="1091992591" sldId="258"/>
            <ac:spMk id="291" creationId="{EFF4A578-7ACF-45D6-B68F-8BC30822C7C8}"/>
          </ac:spMkLst>
        </pc:spChg>
        <pc:spChg chg="add mod">
          <ac:chgData name="Philip Peng" userId="99464ffcfb5c54c2" providerId="LiveId" clId="{2125DDB3-8140-41AE-B395-FC56B4C13AA4}" dt="2021-06-07T10:23:22.710" v="519" actId="1036"/>
          <ac:spMkLst>
            <pc:docMk/>
            <pc:sldMk cId="1091992591" sldId="258"/>
            <ac:spMk id="293" creationId="{D4103B29-CDBE-4EF6-87A9-11948BFFFBFA}"/>
          </ac:spMkLst>
        </pc:spChg>
        <pc:spChg chg="add mod">
          <ac:chgData name="Philip Peng" userId="99464ffcfb5c54c2" providerId="LiveId" clId="{2125DDB3-8140-41AE-B395-FC56B4C13AA4}" dt="2021-06-07T10:23:22.710" v="519" actId="1036"/>
          <ac:spMkLst>
            <pc:docMk/>
            <pc:sldMk cId="1091992591" sldId="258"/>
            <ac:spMk id="295" creationId="{0856FEEC-6C3A-4CDF-93AC-02C97AD531CC}"/>
          </ac:spMkLst>
        </pc:spChg>
        <pc:spChg chg="add mod">
          <ac:chgData name="Philip Peng" userId="99464ffcfb5c54c2" providerId="LiveId" clId="{2125DDB3-8140-41AE-B395-FC56B4C13AA4}" dt="2021-06-07T10:23:22.710" v="519" actId="1036"/>
          <ac:spMkLst>
            <pc:docMk/>
            <pc:sldMk cId="1091992591" sldId="258"/>
            <ac:spMk id="297" creationId="{D7377FAC-84B0-4155-A822-9DD94A44DF6B}"/>
          </ac:spMkLst>
        </pc:spChg>
        <pc:spChg chg="add mod">
          <ac:chgData name="Philip Peng" userId="99464ffcfb5c54c2" providerId="LiveId" clId="{2125DDB3-8140-41AE-B395-FC56B4C13AA4}" dt="2021-06-07T10:23:22.710" v="519" actId="1036"/>
          <ac:spMkLst>
            <pc:docMk/>
            <pc:sldMk cId="1091992591" sldId="258"/>
            <ac:spMk id="299" creationId="{4CD05049-60E2-4E44-A790-C6F0680A81D3}"/>
          </ac:spMkLst>
        </pc:spChg>
        <pc:spChg chg="add mod">
          <ac:chgData name="Philip Peng" userId="99464ffcfb5c54c2" providerId="LiveId" clId="{2125DDB3-8140-41AE-B395-FC56B4C13AA4}" dt="2021-06-07T10:23:22.710" v="519" actId="1036"/>
          <ac:spMkLst>
            <pc:docMk/>
            <pc:sldMk cId="1091992591" sldId="258"/>
            <ac:spMk id="301" creationId="{2C833CAA-0963-4B14-BCE7-F49A236014AE}"/>
          </ac:spMkLst>
        </pc:spChg>
        <pc:spChg chg="add mod">
          <ac:chgData name="Philip Peng" userId="99464ffcfb5c54c2" providerId="LiveId" clId="{2125DDB3-8140-41AE-B395-FC56B4C13AA4}" dt="2021-06-07T10:23:22.710" v="519" actId="1036"/>
          <ac:spMkLst>
            <pc:docMk/>
            <pc:sldMk cId="1091992591" sldId="258"/>
            <ac:spMk id="303" creationId="{230C4BDB-9729-4009-A360-BA5080EF1B3E}"/>
          </ac:spMkLst>
        </pc:spChg>
        <pc:spChg chg="add del mod">
          <ac:chgData name="Philip Peng" userId="99464ffcfb5c54c2" providerId="LiveId" clId="{2125DDB3-8140-41AE-B395-FC56B4C13AA4}" dt="2021-06-07T10:23:05.761" v="511"/>
          <ac:spMkLst>
            <pc:docMk/>
            <pc:sldMk cId="1091992591" sldId="258"/>
            <ac:spMk id="305" creationId="{E2E9B598-E3D2-4AA6-87C1-92DD495EF8EA}"/>
          </ac:spMkLst>
        </pc:spChg>
        <pc:spChg chg="add del mod">
          <ac:chgData name="Philip Peng" userId="99464ffcfb5c54c2" providerId="LiveId" clId="{2125DDB3-8140-41AE-B395-FC56B4C13AA4}" dt="2021-06-07T10:23:05.761" v="511"/>
          <ac:spMkLst>
            <pc:docMk/>
            <pc:sldMk cId="1091992591" sldId="258"/>
            <ac:spMk id="307" creationId="{2E723FE0-D59C-4A2F-826C-258AE0CDD1FD}"/>
          </ac:spMkLst>
        </pc:spChg>
        <pc:spChg chg="add mod">
          <ac:chgData name="Philip Peng" userId="99464ffcfb5c54c2" providerId="LiveId" clId="{2125DDB3-8140-41AE-B395-FC56B4C13AA4}" dt="2021-06-07T10:23:22.710" v="519" actId="1036"/>
          <ac:spMkLst>
            <pc:docMk/>
            <pc:sldMk cId="1091992591" sldId="258"/>
            <ac:spMk id="309" creationId="{80143B93-CADC-4B02-A6E8-726142AC4C28}"/>
          </ac:spMkLst>
        </pc:spChg>
        <pc:spChg chg="add mod">
          <ac:chgData name="Philip Peng" userId="99464ffcfb5c54c2" providerId="LiveId" clId="{2125DDB3-8140-41AE-B395-FC56B4C13AA4}" dt="2021-06-07T10:23:22.710" v="519" actId="1036"/>
          <ac:spMkLst>
            <pc:docMk/>
            <pc:sldMk cId="1091992591" sldId="258"/>
            <ac:spMk id="311" creationId="{3AC242D7-3FD0-43EF-8AFF-BB470C609EF3}"/>
          </ac:spMkLst>
        </pc:spChg>
        <pc:picChg chg="add mod">
          <ac:chgData name="Philip Peng" userId="99464ffcfb5c54c2" providerId="LiveId" clId="{2125DDB3-8140-41AE-B395-FC56B4C13AA4}" dt="2021-06-07T09:26:35.669" v="289" actId="1076"/>
          <ac:picMkLst>
            <pc:docMk/>
            <pc:sldMk cId="1091992591" sldId="258"/>
            <ac:picMk id="3" creationId="{8EEDE453-C074-454F-8F6C-90C41D450133}"/>
          </ac:picMkLst>
        </pc:picChg>
        <pc:picChg chg="del">
          <ac:chgData name="Philip Peng" userId="99464ffcfb5c54c2" providerId="LiveId" clId="{2125DDB3-8140-41AE-B395-FC56B4C13AA4}" dt="2021-06-07T09:25:51.782" v="280" actId="478"/>
          <ac:picMkLst>
            <pc:docMk/>
            <pc:sldMk cId="1091992591" sldId="258"/>
            <ac:picMk id="4" creationId="{70C5E217-968A-4F6F-8764-54CEBFE75308}"/>
          </ac:picMkLst>
        </pc:picChg>
        <pc:picChg chg="del">
          <ac:chgData name="Philip Peng" userId="99464ffcfb5c54c2" providerId="LiveId" clId="{2125DDB3-8140-41AE-B395-FC56B4C13AA4}" dt="2021-06-07T09:25:51.782" v="280" actId="478"/>
          <ac:picMkLst>
            <pc:docMk/>
            <pc:sldMk cId="1091992591" sldId="258"/>
            <ac:picMk id="5" creationId="{C7CE31C6-574C-4964-88DE-E92065FB5C66}"/>
          </ac:picMkLst>
        </pc:picChg>
        <pc:picChg chg="del">
          <ac:chgData name="Philip Peng" userId="99464ffcfb5c54c2" providerId="LiveId" clId="{2125DDB3-8140-41AE-B395-FC56B4C13AA4}" dt="2021-06-07T09:25:51.782" v="280" actId="478"/>
          <ac:picMkLst>
            <pc:docMk/>
            <pc:sldMk cId="1091992591" sldId="258"/>
            <ac:picMk id="6" creationId="{97BA9CA3-51F2-463E-9061-06A444AD62CB}"/>
          </ac:picMkLst>
        </pc:picChg>
        <pc:picChg chg="del">
          <ac:chgData name="Philip Peng" userId="99464ffcfb5c54c2" providerId="LiveId" clId="{2125DDB3-8140-41AE-B395-FC56B4C13AA4}" dt="2021-06-07T09:25:51.782" v="280" actId="478"/>
          <ac:picMkLst>
            <pc:docMk/>
            <pc:sldMk cId="1091992591" sldId="258"/>
            <ac:picMk id="7" creationId="{122A68A0-6A86-4319-A64C-D86B24C92CAF}"/>
          </ac:picMkLst>
        </pc:picChg>
        <pc:picChg chg="del">
          <ac:chgData name="Philip Peng" userId="99464ffcfb5c54c2" providerId="LiveId" clId="{2125DDB3-8140-41AE-B395-FC56B4C13AA4}" dt="2021-06-07T09:25:51.782" v="280" actId="478"/>
          <ac:picMkLst>
            <pc:docMk/>
            <pc:sldMk cId="1091992591" sldId="258"/>
            <ac:picMk id="8" creationId="{75035B15-AB59-4C5D-87E5-AFA432C01005}"/>
          </ac:picMkLst>
        </pc:picChg>
        <pc:picChg chg="del">
          <ac:chgData name="Philip Peng" userId="99464ffcfb5c54c2" providerId="LiveId" clId="{2125DDB3-8140-41AE-B395-FC56B4C13AA4}" dt="2021-06-07T09:25:51.782" v="280" actId="478"/>
          <ac:picMkLst>
            <pc:docMk/>
            <pc:sldMk cId="1091992591" sldId="258"/>
            <ac:picMk id="11" creationId="{2E562DCA-4744-4396-9D84-56FCC9E9C79F}"/>
          </ac:picMkLst>
        </pc:picChg>
        <pc:picChg chg="del">
          <ac:chgData name="Philip Peng" userId="99464ffcfb5c54c2" providerId="LiveId" clId="{2125DDB3-8140-41AE-B395-FC56B4C13AA4}" dt="2021-06-07T09:25:51.782" v="280" actId="478"/>
          <ac:picMkLst>
            <pc:docMk/>
            <pc:sldMk cId="1091992591" sldId="258"/>
            <ac:picMk id="13" creationId="{26B27747-70E6-4CEE-B27C-8B9CDBF8C5D3}"/>
          </ac:picMkLst>
        </pc:picChg>
        <pc:picChg chg="del">
          <ac:chgData name="Philip Peng" userId="99464ffcfb5c54c2" providerId="LiveId" clId="{2125DDB3-8140-41AE-B395-FC56B4C13AA4}" dt="2021-06-07T09:25:51.782" v="280" actId="478"/>
          <ac:picMkLst>
            <pc:docMk/>
            <pc:sldMk cId="1091992591" sldId="258"/>
            <ac:picMk id="15" creationId="{C4071730-AF7F-45D6-9C63-4D7425978568}"/>
          </ac:picMkLst>
        </pc:picChg>
        <pc:picChg chg="del">
          <ac:chgData name="Philip Peng" userId="99464ffcfb5c54c2" providerId="LiveId" clId="{2125DDB3-8140-41AE-B395-FC56B4C13AA4}" dt="2021-06-07T09:25:51.782" v="280" actId="478"/>
          <ac:picMkLst>
            <pc:docMk/>
            <pc:sldMk cId="1091992591" sldId="258"/>
            <ac:picMk id="17" creationId="{C6346438-9F7C-4D5F-B146-430EA838DFD0}"/>
          </ac:picMkLst>
        </pc:picChg>
        <pc:picChg chg="add mod">
          <ac:chgData name="Philip Peng" userId="99464ffcfb5c54c2" providerId="LiveId" clId="{2125DDB3-8140-41AE-B395-FC56B4C13AA4}" dt="2021-06-07T09:28:23.113" v="309" actId="14100"/>
          <ac:picMkLst>
            <pc:docMk/>
            <pc:sldMk cId="1091992591" sldId="258"/>
            <ac:picMk id="19" creationId="{08F9365D-1F10-48A9-BA09-D46DF93FEDC1}"/>
          </ac:picMkLst>
        </pc:picChg>
        <pc:picChg chg="del">
          <ac:chgData name="Philip Peng" userId="99464ffcfb5c54c2" providerId="LiveId" clId="{2125DDB3-8140-41AE-B395-FC56B4C13AA4}" dt="2021-06-07T09:25:51.782" v="280" actId="478"/>
          <ac:picMkLst>
            <pc:docMk/>
            <pc:sldMk cId="1091992591" sldId="258"/>
            <ac:picMk id="21" creationId="{D5DCA626-9781-456F-91B9-D43EC7CD9B50}"/>
          </ac:picMkLst>
        </pc:picChg>
        <pc:picChg chg="del">
          <ac:chgData name="Philip Peng" userId="99464ffcfb5c54c2" providerId="LiveId" clId="{2125DDB3-8140-41AE-B395-FC56B4C13AA4}" dt="2021-06-07T09:25:51.782" v="280" actId="478"/>
          <ac:picMkLst>
            <pc:docMk/>
            <pc:sldMk cId="1091992591" sldId="258"/>
            <ac:picMk id="23" creationId="{77DB460F-839A-4363-B4B2-7F6D75FF8086}"/>
          </ac:picMkLst>
        </pc:picChg>
        <pc:picChg chg="del">
          <ac:chgData name="Philip Peng" userId="99464ffcfb5c54c2" providerId="LiveId" clId="{2125DDB3-8140-41AE-B395-FC56B4C13AA4}" dt="2021-06-07T09:25:51.782" v="280" actId="478"/>
          <ac:picMkLst>
            <pc:docMk/>
            <pc:sldMk cId="1091992591" sldId="258"/>
            <ac:picMk id="25" creationId="{CE71EC5A-AABF-416F-B01A-118BB1EAA686}"/>
          </ac:picMkLst>
        </pc:picChg>
        <pc:picChg chg="del">
          <ac:chgData name="Philip Peng" userId="99464ffcfb5c54c2" providerId="LiveId" clId="{2125DDB3-8140-41AE-B395-FC56B4C13AA4}" dt="2021-06-07T09:25:51.782" v="280" actId="478"/>
          <ac:picMkLst>
            <pc:docMk/>
            <pc:sldMk cId="1091992591" sldId="258"/>
            <ac:picMk id="28" creationId="{DE040715-A5DD-4AD0-857D-2805E04D3344}"/>
          </ac:picMkLst>
        </pc:picChg>
        <pc:picChg chg="del">
          <ac:chgData name="Philip Peng" userId="99464ffcfb5c54c2" providerId="LiveId" clId="{2125DDB3-8140-41AE-B395-FC56B4C13AA4}" dt="2021-06-07T09:25:51.782" v="280" actId="478"/>
          <ac:picMkLst>
            <pc:docMk/>
            <pc:sldMk cId="1091992591" sldId="258"/>
            <ac:picMk id="30" creationId="{16658FAE-D900-43CA-9217-D2F1F9DF0266}"/>
          </ac:picMkLst>
        </pc:picChg>
        <pc:picChg chg="del">
          <ac:chgData name="Philip Peng" userId="99464ffcfb5c54c2" providerId="LiveId" clId="{2125DDB3-8140-41AE-B395-FC56B4C13AA4}" dt="2021-06-07T09:25:51.782" v="280" actId="478"/>
          <ac:picMkLst>
            <pc:docMk/>
            <pc:sldMk cId="1091992591" sldId="258"/>
            <ac:picMk id="32" creationId="{EB9AC784-FD34-4026-B9C0-F8A60853BBDF}"/>
          </ac:picMkLst>
        </pc:picChg>
        <pc:picChg chg="del">
          <ac:chgData name="Philip Peng" userId="99464ffcfb5c54c2" providerId="LiveId" clId="{2125DDB3-8140-41AE-B395-FC56B4C13AA4}" dt="2021-06-07T09:25:51.782" v="280" actId="478"/>
          <ac:picMkLst>
            <pc:docMk/>
            <pc:sldMk cId="1091992591" sldId="258"/>
            <ac:picMk id="34" creationId="{796F17B6-750D-48EA-9DB6-2B16FC9D70AE}"/>
          </ac:picMkLst>
        </pc:picChg>
        <pc:picChg chg="del">
          <ac:chgData name="Philip Peng" userId="99464ffcfb5c54c2" providerId="LiveId" clId="{2125DDB3-8140-41AE-B395-FC56B4C13AA4}" dt="2021-06-07T09:25:51.782" v="280" actId="478"/>
          <ac:picMkLst>
            <pc:docMk/>
            <pc:sldMk cId="1091992591" sldId="258"/>
            <ac:picMk id="36" creationId="{83470A0A-32FB-4B64-AF17-C981D7CCD78B}"/>
          </ac:picMkLst>
        </pc:picChg>
        <pc:picChg chg="del">
          <ac:chgData name="Philip Peng" userId="99464ffcfb5c54c2" providerId="LiveId" clId="{2125DDB3-8140-41AE-B395-FC56B4C13AA4}" dt="2021-06-07T09:25:51.782" v="280" actId="478"/>
          <ac:picMkLst>
            <pc:docMk/>
            <pc:sldMk cId="1091992591" sldId="258"/>
            <ac:picMk id="38" creationId="{A4C8C0C4-6226-448C-BE6B-E8A8F877D295}"/>
          </ac:picMkLst>
        </pc:picChg>
        <pc:picChg chg="del">
          <ac:chgData name="Philip Peng" userId="99464ffcfb5c54c2" providerId="LiveId" clId="{2125DDB3-8140-41AE-B395-FC56B4C13AA4}" dt="2021-06-07T09:25:51.782" v="280" actId="478"/>
          <ac:picMkLst>
            <pc:docMk/>
            <pc:sldMk cId="1091992591" sldId="258"/>
            <ac:picMk id="40" creationId="{33AB8B4C-18A6-4CC2-811E-28325A6A2FF3}"/>
          </ac:picMkLst>
        </pc:picChg>
        <pc:picChg chg="del">
          <ac:chgData name="Philip Peng" userId="99464ffcfb5c54c2" providerId="LiveId" clId="{2125DDB3-8140-41AE-B395-FC56B4C13AA4}" dt="2021-06-07T09:25:51.782" v="280" actId="478"/>
          <ac:picMkLst>
            <pc:docMk/>
            <pc:sldMk cId="1091992591" sldId="258"/>
            <ac:picMk id="42" creationId="{984F8DBF-F2B3-4037-9341-AD3CE1A36D09}"/>
          </ac:picMkLst>
        </pc:picChg>
        <pc:picChg chg="add mod">
          <ac:chgData name="Philip Peng" userId="99464ffcfb5c54c2" providerId="LiveId" clId="{2125DDB3-8140-41AE-B395-FC56B4C13AA4}" dt="2021-06-07T10:01:07.872" v="369" actId="1076"/>
          <ac:picMkLst>
            <pc:docMk/>
            <pc:sldMk cId="1091992591" sldId="258"/>
            <ac:picMk id="44" creationId="{FCAD80B1-693F-446F-86AD-B14124F8A703}"/>
          </ac:picMkLst>
        </pc:picChg>
        <pc:picChg chg="add mod">
          <ac:chgData name="Philip Peng" userId="99464ffcfb5c54c2" providerId="LiveId" clId="{2125DDB3-8140-41AE-B395-FC56B4C13AA4}" dt="2021-06-07T10:08:59.576" v="412" actId="1076"/>
          <ac:picMkLst>
            <pc:docMk/>
            <pc:sldMk cId="1091992591" sldId="258"/>
            <ac:picMk id="46" creationId="{E4125957-D8C2-4205-AAB6-3DCCD3E15156}"/>
          </ac:picMkLst>
        </pc:picChg>
        <pc:picChg chg="add mod">
          <ac:chgData name="Philip Peng" userId="99464ffcfb5c54c2" providerId="LiveId" clId="{2125DDB3-8140-41AE-B395-FC56B4C13AA4}" dt="2021-06-07T10:23:22.710" v="519" actId="1036"/>
          <ac:picMkLst>
            <pc:docMk/>
            <pc:sldMk cId="1091992591" sldId="258"/>
            <ac:picMk id="48" creationId="{FC85CF38-A5A2-416A-9A8C-CD3805665073}"/>
          </ac:picMkLst>
        </pc:picChg>
        <pc:picChg chg="add mod">
          <ac:chgData name="Philip Peng" userId="99464ffcfb5c54c2" providerId="LiveId" clId="{2125DDB3-8140-41AE-B395-FC56B4C13AA4}" dt="2021-06-07T10:23:22.710" v="519" actId="1036"/>
          <ac:picMkLst>
            <pc:docMk/>
            <pc:sldMk cId="1091992591" sldId="258"/>
            <ac:picMk id="50" creationId="{7E174758-7442-4C48-BD42-9A8752185861}"/>
          </ac:picMkLst>
        </pc:picChg>
        <pc:picChg chg="add mod">
          <ac:chgData name="Philip Peng" userId="99464ffcfb5c54c2" providerId="LiveId" clId="{2125DDB3-8140-41AE-B395-FC56B4C13AA4}" dt="2021-06-07T10:23:22.710" v="519" actId="1036"/>
          <ac:picMkLst>
            <pc:docMk/>
            <pc:sldMk cId="1091992591" sldId="258"/>
            <ac:picMk id="52" creationId="{DF96D931-327B-416A-A5AA-5285205E1F25}"/>
          </ac:picMkLst>
        </pc:picChg>
        <pc:picChg chg="add mod">
          <ac:chgData name="Philip Peng" userId="99464ffcfb5c54c2" providerId="LiveId" clId="{2125DDB3-8140-41AE-B395-FC56B4C13AA4}" dt="2021-06-07T10:23:22.710" v="519" actId="1036"/>
          <ac:picMkLst>
            <pc:docMk/>
            <pc:sldMk cId="1091992591" sldId="258"/>
            <ac:picMk id="54" creationId="{A6B9FECA-1D77-4893-B965-7102E2B45EA7}"/>
          </ac:picMkLst>
        </pc:picChg>
        <pc:picChg chg="add mod">
          <ac:chgData name="Philip Peng" userId="99464ffcfb5c54c2" providerId="LiveId" clId="{2125DDB3-8140-41AE-B395-FC56B4C13AA4}" dt="2021-06-07T10:23:28.659" v="524" actId="1036"/>
          <ac:picMkLst>
            <pc:docMk/>
            <pc:sldMk cId="1091992591" sldId="258"/>
            <ac:picMk id="56" creationId="{D30D51AF-6DD7-4BF6-9F93-7EC360CA9916}"/>
          </ac:picMkLst>
        </pc:picChg>
        <pc:picChg chg="add mod">
          <ac:chgData name="Philip Peng" userId="99464ffcfb5c54c2" providerId="LiveId" clId="{2125DDB3-8140-41AE-B395-FC56B4C13AA4}" dt="2021-06-07T10:23:28.659" v="524" actId="1036"/>
          <ac:picMkLst>
            <pc:docMk/>
            <pc:sldMk cId="1091992591" sldId="258"/>
            <ac:picMk id="58" creationId="{51367319-633A-49F6-8484-87F86AEF9AEB}"/>
          </ac:picMkLst>
        </pc:picChg>
        <pc:picChg chg="add mod">
          <ac:chgData name="Philip Peng" userId="99464ffcfb5c54c2" providerId="LiveId" clId="{2125DDB3-8140-41AE-B395-FC56B4C13AA4}" dt="2021-06-07T10:23:28.659" v="524" actId="1036"/>
          <ac:picMkLst>
            <pc:docMk/>
            <pc:sldMk cId="1091992591" sldId="258"/>
            <ac:picMk id="60" creationId="{84CE23CB-F094-402C-B4E7-6FDDF5AAE0B5}"/>
          </ac:picMkLst>
        </pc:picChg>
        <pc:picChg chg="del">
          <ac:chgData name="Philip Peng" userId="99464ffcfb5c54c2" providerId="LiveId" clId="{2125DDB3-8140-41AE-B395-FC56B4C13AA4}" dt="2021-06-07T09:25:54.140" v="281" actId="478"/>
          <ac:picMkLst>
            <pc:docMk/>
            <pc:sldMk cId="1091992591" sldId="258"/>
            <ac:picMk id="61" creationId="{841575EE-2519-446B-A79D-2B85E62E3230}"/>
          </ac:picMkLst>
        </pc:picChg>
        <pc:picChg chg="del">
          <ac:chgData name="Philip Peng" userId="99464ffcfb5c54c2" providerId="LiveId" clId="{2125DDB3-8140-41AE-B395-FC56B4C13AA4}" dt="2021-06-07T09:25:54.140" v="281" actId="478"/>
          <ac:picMkLst>
            <pc:docMk/>
            <pc:sldMk cId="1091992591" sldId="258"/>
            <ac:picMk id="62" creationId="{4A166261-B08C-4BD2-BDA9-796544C0778F}"/>
          </ac:picMkLst>
        </pc:picChg>
        <pc:picChg chg="del">
          <ac:chgData name="Philip Peng" userId="99464ffcfb5c54c2" providerId="LiveId" clId="{2125DDB3-8140-41AE-B395-FC56B4C13AA4}" dt="2021-06-07T09:25:54.140" v="281" actId="478"/>
          <ac:picMkLst>
            <pc:docMk/>
            <pc:sldMk cId="1091992591" sldId="258"/>
            <ac:picMk id="64" creationId="{557C0CC9-044C-49EE-9E40-DABB851B1519}"/>
          </ac:picMkLst>
        </pc:picChg>
        <pc:picChg chg="del">
          <ac:chgData name="Philip Peng" userId="99464ffcfb5c54c2" providerId="LiveId" clId="{2125DDB3-8140-41AE-B395-FC56B4C13AA4}" dt="2021-06-07T09:25:54.140" v="281" actId="478"/>
          <ac:picMkLst>
            <pc:docMk/>
            <pc:sldMk cId="1091992591" sldId="258"/>
            <ac:picMk id="66" creationId="{25610B78-DE4D-4A88-BFC7-8B4D70D1BC05}"/>
          </ac:picMkLst>
        </pc:picChg>
        <pc:picChg chg="del">
          <ac:chgData name="Philip Peng" userId="99464ffcfb5c54c2" providerId="LiveId" clId="{2125DDB3-8140-41AE-B395-FC56B4C13AA4}" dt="2021-06-07T09:25:54.140" v="281" actId="478"/>
          <ac:picMkLst>
            <pc:docMk/>
            <pc:sldMk cId="1091992591" sldId="258"/>
            <ac:picMk id="68" creationId="{6B7301C6-6649-4B0C-9510-C423D2A5AD6A}"/>
          </ac:picMkLst>
        </pc:picChg>
        <pc:picChg chg="add mod">
          <ac:chgData name="Philip Peng" userId="99464ffcfb5c54c2" providerId="LiveId" clId="{2125DDB3-8140-41AE-B395-FC56B4C13AA4}" dt="2021-06-07T10:23:28.659" v="524" actId="1036"/>
          <ac:picMkLst>
            <pc:docMk/>
            <pc:sldMk cId="1091992591" sldId="258"/>
            <ac:picMk id="71" creationId="{017C0526-C548-4A65-86B3-EC6510118323}"/>
          </ac:picMkLst>
        </pc:picChg>
        <pc:picChg chg="add mod">
          <ac:chgData name="Philip Peng" userId="99464ffcfb5c54c2" providerId="LiveId" clId="{2125DDB3-8140-41AE-B395-FC56B4C13AA4}" dt="2021-06-07T10:23:28.659" v="524" actId="1036"/>
          <ac:picMkLst>
            <pc:docMk/>
            <pc:sldMk cId="1091992591" sldId="258"/>
            <ac:picMk id="73" creationId="{E20974F5-53F0-4ECD-90D3-2D4CA9C7722B}"/>
          </ac:picMkLst>
        </pc:picChg>
        <pc:picChg chg="del">
          <ac:chgData name="Philip Peng" userId="99464ffcfb5c54c2" providerId="LiveId" clId="{2125DDB3-8140-41AE-B395-FC56B4C13AA4}" dt="2021-06-07T09:26:33.972" v="288" actId="478"/>
          <ac:picMkLst>
            <pc:docMk/>
            <pc:sldMk cId="1091992591" sldId="258"/>
            <ac:picMk id="86" creationId="{6B6FAB1C-13FA-4F0E-803A-2878942FE231}"/>
          </ac:picMkLst>
        </pc:picChg>
        <pc:picChg chg="del">
          <ac:chgData name="Philip Peng" userId="99464ffcfb5c54c2" providerId="LiveId" clId="{2125DDB3-8140-41AE-B395-FC56B4C13AA4}" dt="2021-06-07T09:25:51.782" v="280" actId="478"/>
          <ac:picMkLst>
            <pc:docMk/>
            <pc:sldMk cId="1091992591" sldId="258"/>
            <ac:picMk id="88" creationId="{C0DB935A-0D63-4A84-840D-16B10AC09ADC}"/>
          </ac:picMkLst>
        </pc:picChg>
        <pc:picChg chg="del">
          <ac:chgData name="Philip Peng" userId="99464ffcfb5c54c2" providerId="LiveId" clId="{2125DDB3-8140-41AE-B395-FC56B4C13AA4}" dt="2021-06-07T09:25:51.782" v="280" actId="478"/>
          <ac:picMkLst>
            <pc:docMk/>
            <pc:sldMk cId="1091992591" sldId="258"/>
            <ac:picMk id="90" creationId="{7CBA9C35-2919-4715-804E-4065F6C47931}"/>
          </ac:picMkLst>
        </pc:picChg>
        <pc:picChg chg="del">
          <ac:chgData name="Philip Peng" userId="99464ffcfb5c54c2" providerId="LiveId" clId="{2125DDB3-8140-41AE-B395-FC56B4C13AA4}" dt="2021-06-07T09:25:51.782" v="280" actId="478"/>
          <ac:picMkLst>
            <pc:docMk/>
            <pc:sldMk cId="1091992591" sldId="258"/>
            <ac:picMk id="92" creationId="{D5D49B72-A526-4EB2-A4FB-893420A6F395}"/>
          </ac:picMkLst>
        </pc:picChg>
        <pc:picChg chg="del">
          <ac:chgData name="Philip Peng" userId="99464ffcfb5c54c2" providerId="LiveId" clId="{2125DDB3-8140-41AE-B395-FC56B4C13AA4}" dt="2021-06-07T09:25:51.782" v="280" actId="478"/>
          <ac:picMkLst>
            <pc:docMk/>
            <pc:sldMk cId="1091992591" sldId="258"/>
            <ac:picMk id="96" creationId="{475EBD23-33C5-4DB2-B214-4A6CBD61637E}"/>
          </ac:picMkLst>
        </pc:picChg>
        <pc:picChg chg="del">
          <ac:chgData name="Philip Peng" userId="99464ffcfb5c54c2" providerId="LiveId" clId="{2125DDB3-8140-41AE-B395-FC56B4C13AA4}" dt="2021-06-07T09:25:51.782" v="280" actId="478"/>
          <ac:picMkLst>
            <pc:docMk/>
            <pc:sldMk cId="1091992591" sldId="258"/>
            <ac:picMk id="98" creationId="{C8FCB236-A01E-4105-8406-9471D775A600}"/>
          </ac:picMkLst>
        </pc:picChg>
        <pc:picChg chg="del">
          <ac:chgData name="Philip Peng" userId="99464ffcfb5c54c2" providerId="LiveId" clId="{2125DDB3-8140-41AE-B395-FC56B4C13AA4}" dt="2021-06-07T09:25:51.782" v="280" actId="478"/>
          <ac:picMkLst>
            <pc:docMk/>
            <pc:sldMk cId="1091992591" sldId="258"/>
            <ac:picMk id="101" creationId="{722198F9-24BF-4032-A4A9-293897846D5E}"/>
          </ac:picMkLst>
        </pc:picChg>
        <pc:picChg chg="del">
          <ac:chgData name="Philip Peng" userId="99464ffcfb5c54c2" providerId="LiveId" clId="{2125DDB3-8140-41AE-B395-FC56B4C13AA4}" dt="2021-06-07T09:25:51.782" v="280" actId="478"/>
          <ac:picMkLst>
            <pc:docMk/>
            <pc:sldMk cId="1091992591" sldId="258"/>
            <ac:picMk id="103" creationId="{D39A5F9F-CD70-46FA-AFEE-09ADC331F190}"/>
          </ac:picMkLst>
        </pc:picChg>
        <pc:picChg chg="del">
          <ac:chgData name="Philip Peng" userId="99464ffcfb5c54c2" providerId="LiveId" clId="{2125DDB3-8140-41AE-B395-FC56B4C13AA4}" dt="2021-06-07T09:25:51.782" v="280" actId="478"/>
          <ac:picMkLst>
            <pc:docMk/>
            <pc:sldMk cId="1091992591" sldId="258"/>
            <ac:picMk id="105" creationId="{332B613C-8381-4C24-8E02-79AE8865C06B}"/>
          </ac:picMkLst>
        </pc:picChg>
        <pc:picChg chg="del">
          <ac:chgData name="Philip Peng" userId="99464ffcfb5c54c2" providerId="LiveId" clId="{2125DDB3-8140-41AE-B395-FC56B4C13AA4}" dt="2021-06-07T09:25:51.782" v="280" actId="478"/>
          <ac:picMkLst>
            <pc:docMk/>
            <pc:sldMk cId="1091992591" sldId="258"/>
            <ac:picMk id="107" creationId="{44994C21-0486-49EC-A12E-4B2B5A66A95C}"/>
          </ac:picMkLst>
        </pc:picChg>
        <pc:picChg chg="del">
          <ac:chgData name="Philip Peng" userId="99464ffcfb5c54c2" providerId="LiveId" clId="{2125DDB3-8140-41AE-B395-FC56B4C13AA4}" dt="2021-06-07T09:25:51.782" v="280" actId="478"/>
          <ac:picMkLst>
            <pc:docMk/>
            <pc:sldMk cId="1091992591" sldId="258"/>
            <ac:picMk id="115" creationId="{A746B74F-8653-4C6C-A44E-63204EC0A444}"/>
          </ac:picMkLst>
        </pc:picChg>
        <pc:picChg chg="add mod">
          <ac:chgData name="Philip Peng" userId="99464ffcfb5c54c2" providerId="LiveId" clId="{2125DDB3-8140-41AE-B395-FC56B4C13AA4}" dt="2021-06-07T09:27:54.511" v="305" actId="1076"/>
          <ac:picMkLst>
            <pc:docMk/>
            <pc:sldMk cId="1091992591" sldId="258"/>
            <ac:picMk id="117" creationId="{5782F12F-0EEC-4858-90BA-BF26C74AFD54}"/>
          </ac:picMkLst>
        </pc:picChg>
        <pc:picChg chg="add mod">
          <ac:chgData name="Philip Peng" userId="99464ffcfb5c54c2" providerId="LiveId" clId="{2125DDB3-8140-41AE-B395-FC56B4C13AA4}" dt="2021-06-07T10:07:29.623" v="398" actId="1076"/>
          <ac:picMkLst>
            <pc:docMk/>
            <pc:sldMk cId="1091992591" sldId="258"/>
            <ac:picMk id="118" creationId="{8448EACE-DCBD-4402-80A6-24A41609A425}"/>
          </ac:picMkLst>
        </pc:picChg>
        <pc:picChg chg="del">
          <ac:chgData name="Philip Peng" userId="99464ffcfb5c54c2" providerId="LiveId" clId="{2125DDB3-8140-41AE-B395-FC56B4C13AA4}" dt="2021-06-07T09:25:51.782" v="280" actId="478"/>
          <ac:picMkLst>
            <pc:docMk/>
            <pc:sldMk cId="1091992591" sldId="258"/>
            <ac:picMk id="119" creationId="{BD0B026D-F66D-42DD-BEED-98AD9C7301A3}"/>
          </ac:picMkLst>
        </pc:picChg>
        <pc:picChg chg="del">
          <ac:chgData name="Philip Peng" userId="99464ffcfb5c54c2" providerId="LiveId" clId="{2125DDB3-8140-41AE-B395-FC56B4C13AA4}" dt="2021-06-07T09:25:51.782" v="280" actId="478"/>
          <ac:picMkLst>
            <pc:docMk/>
            <pc:sldMk cId="1091992591" sldId="258"/>
            <ac:picMk id="122" creationId="{912C53A3-3B1E-4D2A-B6E6-22E2DF4BBF41}"/>
          </ac:picMkLst>
        </pc:picChg>
        <pc:picChg chg="add mod">
          <ac:chgData name="Philip Peng" userId="99464ffcfb5c54c2" providerId="LiveId" clId="{2125DDB3-8140-41AE-B395-FC56B4C13AA4}" dt="2021-06-07T10:07:29.623" v="398" actId="1076"/>
          <ac:picMkLst>
            <pc:docMk/>
            <pc:sldMk cId="1091992591" sldId="258"/>
            <ac:picMk id="126" creationId="{1B52428C-2E05-47B7-A304-9BC727B500DF}"/>
          </ac:picMkLst>
        </pc:picChg>
        <pc:picChg chg="add mod">
          <ac:chgData name="Philip Peng" userId="99464ffcfb5c54c2" providerId="LiveId" clId="{2125DDB3-8140-41AE-B395-FC56B4C13AA4}" dt="2021-06-07T10:07:38.413" v="399" actId="1076"/>
          <ac:picMkLst>
            <pc:docMk/>
            <pc:sldMk cId="1091992591" sldId="258"/>
            <ac:picMk id="128" creationId="{A2E9B266-B023-4093-82C8-1492A5BDCDA6}"/>
          </ac:picMkLst>
        </pc:picChg>
        <pc:picChg chg="add mod">
          <ac:chgData name="Philip Peng" userId="99464ffcfb5c54c2" providerId="LiveId" clId="{2125DDB3-8140-41AE-B395-FC56B4C13AA4}" dt="2021-06-07T10:07:38.413" v="399" actId="1076"/>
          <ac:picMkLst>
            <pc:docMk/>
            <pc:sldMk cId="1091992591" sldId="258"/>
            <ac:picMk id="132" creationId="{56C6E650-5DBA-4826-A9B9-32D909EAB66A}"/>
          </ac:picMkLst>
        </pc:picChg>
        <pc:picChg chg="del">
          <ac:chgData name="Philip Peng" userId="99464ffcfb5c54c2" providerId="LiveId" clId="{2125DDB3-8140-41AE-B395-FC56B4C13AA4}" dt="2021-06-07T09:25:51.782" v="280" actId="478"/>
          <ac:picMkLst>
            <pc:docMk/>
            <pc:sldMk cId="1091992591" sldId="258"/>
            <ac:picMk id="133" creationId="{7D9FF945-8994-4B47-9E67-D5C62950486D}"/>
          </ac:picMkLst>
        </pc:picChg>
        <pc:picChg chg="del">
          <ac:chgData name="Philip Peng" userId="99464ffcfb5c54c2" providerId="LiveId" clId="{2125DDB3-8140-41AE-B395-FC56B4C13AA4}" dt="2021-06-07T09:25:51.782" v="280" actId="478"/>
          <ac:picMkLst>
            <pc:docMk/>
            <pc:sldMk cId="1091992591" sldId="258"/>
            <ac:picMk id="137" creationId="{7B79AF38-315E-4528-AB7D-81C4F66468FA}"/>
          </ac:picMkLst>
        </pc:picChg>
        <pc:picChg chg="del">
          <ac:chgData name="Philip Peng" userId="99464ffcfb5c54c2" providerId="LiveId" clId="{2125DDB3-8140-41AE-B395-FC56B4C13AA4}" dt="2021-06-07T09:25:51.782" v="280" actId="478"/>
          <ac:picMkLst>
            <pc:docMk/>
            <pc:sldMk cId="1091992591" sldId="258"/>
            <ac:picMk id="138" creationId="{8DBA88BF-411E-4CEE-9CB9-9A237F467403}"/>
          </ac:picMkLst>
        </pc:picChg>
        <pc:picChg chg="del">
          <ac:chgData name="Philip Peng" userId="99464ffcfb5c54c2" providerId="LiveId" clId="{2125DDB3-8140-41AE-B395-FC56B4C13AA4}" dt="2021-06-07T09:25:51.782" v="280" actId="478"/>
          <ac:picMkLst>
            <pc:docMk/>
            <pc:sldMk cId="1091992591" sldId="258"/>
            <ac:picMk id="140" creationId="{0BD34C7B-A7D1-42D3-88B6-8753A917DF80}"/>
          </ac:picMkLst>
        </pc:picChg>
        <pc:picChg chg="del">
          <ac:chgData name="Philip Peng" userId="99464ffcfb5c54c2" providerId="LiveId" clId="{2125DDB3-8140-41AE-B395-FC56B4C13AA4}" dt="2021-06-07T09:25:51.782" v="280" actId="478"/>
          <ac:picMkLst>
            <pc:docMk/>
            <pc:sldMk cId="1091992591" sldId="258"/>
            <ac:picMk id="142" creationId="{7F2B9147-946C-4A8B-8E01-274E59E6526F}"/>
          </ac:picMkLst>
        </pc:picChg>
        <pc:picChg chg="del">
          <ac:chgData name="Philip Peng" userId="99464ffcfb5c54c2" providerId="LiveId" clId="{2125DDB3-8140-41AE-B395-FC56B4C13AA4}" dt="2021-06-07T09:25:51.782" v="280" actId="478"/>
          <ac:picMkLst>
            <pc:docMk/>
            <pc:sldMk cId="1091992591" sldId="258"/>
            <ac:picMk id="144" creationId="{F1A7FC12-C37E-469F-843B-327E5DBB8E28}"/>
          </ac:picMkLst>
        </pc:picChg>
        <pc:picChg chg="add del mod">
          <ac:chgData name="Philip Peng" userId="99464ffcfb5c54c2" providerId="LiveId" clId="{2125DDB3-8140-41AE-B395-FC56B4C13AA4}" dt="2021-06-07T09:27:45.669" v="303" actId="478"/>
          <ac:picMkLst>
            <pc:docMk/>
            <pc:sldMk cId="1091992591" sldId="258"/>
            <ac:picMk id="147" creationId="{C05B1D79-5159-4BDF-8576-0C40F6B0A0CF}"/>
          </ac:picMkLst>
        </pc:picChg>
        <pc:picChg chg="add del mod">
          <ac:chgData name="Philip Peng" userId="99464ffcfb5c54c2" providerId="LiveId" clId="{2125DDB3-8140-41AE-B395-FC56B4C13AA4}" dt="2021-06-07T09:27:45.669" v="303" actId="478"/>
          <ac:picMkLst>
            <pc:docMk/>
            <pc:sldMk cId="1091992591" sldId="258"/>
            <ac:picMk id="148" creationId="{CED9299C-9E1C-496C-BBF7-B49F3F9FD35A}"/>
          </ac:picMkLst>
        </pc:picChg>
        <pc:picChg chg="del">
          <ac:chgData name="Philip Peng" userId="99464ffcfb5c54c2" providerId="LiveId" clId="{2125DDB3-8140-41AE-B395-FC56B4C13AA4}" dt="2021-06-07T09:25:58.668" v="283" actId="478"/>
          <ac:picMkLst>
            <pc:docMk/>
            <pc:sldMk cId="1091992591" sldId="258"/>
            <ac:picMk id="150" creationId="{662F9FBD-E794-459C-860F-5395C6856C53}"/>
          </ac:picMkLst>
        </pc:picChg>
        <pc:picChg chg="del">
          <ac:chgData name="Philip Peng" userId="99464ffcfb5c54c2" providerId="LiveId" clId="{2125DDB3-8140-41AE-B395-FC56B4C13AA4}" dt="2021-06-07T09:25:57.899" v="282" actId="478"/>
          <ac:picMkLst>
            <pc:docMk/>
            <pc:sldMk cId="1091992591" sldId="258"/>
            <ac:picMk id="151" creationId="{65A0B108-434B-4AB2-B501-2B6F2C6824F9}"/>
          </ac:picMkLst>
        </pc:picChg>
        <pc:picChg chg="del">
          <ac:chgData name="Philip Peng" userId="99464ffcfb5c54c2" providerId="LiveId" clId="{2125DDB3-8140-41AE-B395-FC56B4C13AA4}" dt="2021-06-07T09:25:57.899" v="282" actId="478"/>
          <ac:picMkLst>
            <pc:docMk/>
            <pc:sldMk cId="1091992591" sldId="258"/>
            <ac:picMk id="153" creationId="{7F11346B-12A9-4601-9A02-C989DD7FF471}"/>
          </ac:picMkLst>
        </pc:picChg>
        <pc:picChg chg="del">
          <ac:chgData name="Philip Peng" userId="99464ffcfb5c54c2" providerId="LiveId" clId="{2125DDB3-8140-41AE-B395-FC56B4C13AA4}" dt="2021-06-07T09:25:57.899" v="282" actId="478"/>
          <ac:picMkLst>
            <pc:docMk/>
            <pc:sldMk cId="1091992591" sldId="258"/>
            <ac:picMk id="155" creationId="{75F1497B-1C2B-4A26-9549-1BB31EC1C781}"/>
          </ac:picMkLst>
        </pc:picChg>
        <pc:picChg chg="del">
          <ac:chgData name="Philip Peng" userId="99464ffcfb5c54c2" providerId="LiveId" clId="{2125DDB3-8140-41AE-B395-FC56B4C13AA4}" dt="2021-06-07T09:25:57.899" v="282" actId="478"/>
          <ac:picMkLst>
            <pc:docMk/>
            <pc:sldMk cId="1091992591" sldId="258"/>
            <ac:picMk id="157" creationId="{C3F73DBE-846B-4D08-9D68-ED02B806CB61}"/>
          </ac:picMkLst>
        </pc:picChg>
        <pc:picChg chg="del">
          <ac:chgData name="Philip Peng" userId="99464ffcfb5c54c2" providerId="LiveId" clId="{2125DDB3-8140-41AE-B395-FC56B4C13AA4}" dt="2021-06-07T09:25:54.140" v="281" actId="478"/>
          <ac:picMkLst>
            <pc:docMk/>
            <pc:sldMk cId="1091992591" sldId="258"/>
            <ac:picMk id="161" creationId="{E4534835-8942-455F-9D33-132499F89B7D}"/>
          </ac:picMkLst>
        </pc:picChg>
        <pc:picChg chg="del">
          <ac:chgData name="Philip Peng" userId="99464ffcfb5c54c2" providerId="LiveId" clId="{2125DDB3-8140-41AE-B395-FC56B4C13AA4}" dt="2021-06-07T09:25:58.946" v="284" actId="478"/>
          <ac:picMkLst>
            <pc:docMk/>
            <pc:sldMk cId="1091992591" sldId="258"/>
            <ac:picMk id="162" creationId="{32C41060-38ED-4D40-99F7-CB05B7B133B6}"/>
          </ac:picMkLst>
        </pc:picChg>
        <pc:picChg chg="del">
          <ac:chgData name="Philip Peng" userId="99464ffcfb5c54c2" providerId="LiveId" clId="{2125DDB3-8140-41AE-B395-FC56B4C13AA4}" dt="2021-06-07T09:25:57.899" v="282" actId="478"/>
          <ac:picMkLst>
            <pc:docMk/>
            <pc:sldMk cId="1091992591" sldId="258"/>
            <ac:picMk id="163" creationId="{29C55199-1DB2-4862-BECA-4CA5569A5670}"/>
          </ac:picMkLst>
        </pc:picChg>
        <pc:picChg chg="del">
          <ac:chgData name="Philip Peng" userId="99464ffcfb5c54c2" providerId="LiveId" clId="{2125DDB3-8140-41AE-B395-FC56B4C13AA4}" dt="2021-06-07T09:25:57.899" v="282" actId="478"/>
          <ac:picMkLst>
            <pc:docMk/>
            <pc:sldMk cId="1091992591" sldId="258"/>
            <ac:picMk id="165" creationId="{966B847B-5615-40D3-8D5E-1FCDC5F6E617}"/>
          </ac:picMkLst>
        </pc:picChg>
        <pc:picChg chg="del">
          <ac:chgData name="Philip Peng" userId="99464ffcfb5c54c2" providerId="LiveId" clId="{2125DDB3-8140-41AE-B395-FC56B4C13AA4}" dt="2021-06-07T09:25:57.899" v="282" actId="478"/>
          <ac:picMkLst>
            <pc:docMk/>
            <pc:sldMk cId="1091992591" sldId="258"/>
            <ac:picMk id="167" creationId="{27A96513-3779-41B0-AEB0-A8BE6CF0FE3D}"/>
          </ac:picMkLst>
        </pc:picChg>
        <pc:picChg chg="del">
          <ac:chgData name="Philip Peng" userId="99464ffcfb5c54c2" providerId="LiveId" clId="{2125DDB3-8140-41AE-B395-FC56B4C13AA4}" dt="2021-06-07T09:25:57.899" v="282" actId="478"/>
          <ac:picMkLst>
            <pc:docMk/>
            <pc:sldMk cId="1091992591" sldId="258"/>
            <ac:picMk id="168" creationId="{919B28CA-9046-497C-899C-3AB372205FB2}"/>
          </ac:picMkLst>
        </pc:picChg>
        <pc:picChg chg="add del mod">
          <ac:chgData name="Philip Peng" userId="99464ffcfb5c54c2" providerId="LiveId" clId="{2125DDB3-8140-41AE-B395-FC56B4C13AA4}" dt="2021-06-07T09:27:45.669" v="303" actId="478"/>
          <ac:picMkLst>
            <pc:docMk/>
            <pc:sldMk cId="1091992591" sldId="258"/>
            <ac:picMk id="172" creationId="{20F607CB-0DC4-424F-A7E2-D4F8F15CEFDE}"/>
          </ac:picMkLst>
        </pc:picChg>
        <pc:picChg chg="add del mod">
          <ac:chgData name="Philip Peng" userId="99464ffcfb5c54c2" providerId="LiveId" clId="{2125DDB3-8140-41AE-B395-FC56B4C13AA4}" dt="2021-06-07T09:27:45.669" v="303" actId="478"/>
          <ac:picMkLst>
            <pc:docMk/>
            <pc:sldMk cId="1091992591" sldId="258"/>
            <ac:picMk id="174" creationId="{716ACDA4-5416-43FC-A30F-72171C846182}"/>
          </ac:picMkLst>
        </pc:picChg>
        <pc:picChg chg="add del mod">
          <ac:chgData name="Philip Peng" userId="99464ffcfb5c54c2" providerId="LiveId" clId="{2125DDB3-8140-41AE-B395-FC56B4C13AA4}" dt="2021-06-07T09:27:45.669" v="303" actId="478"/>
          <ac:picMkLst>
            <pc:docMk/>
            <pc:sldMk cId="1091992591" sldId="258"/>
            <ac:picMk id="176" creationId="{F430C1A0-E2AA-471D-AE6D-EC9EBB0797A9}"/>
          </ac:picMkLst>
        </pc:picChg>
        <pc:picChg chg="add mod">
          <ac:chgData name="Philip Peng" userId="99464ffcfb5c54c2" providerId="LiveId" clId="{2125DDB3-8140-41AE-B395-FC56B4C13AA4}" dt="2021-06-07T09:27:54.511" v="305" actId="1076"/>
          <ac:picMkLst>
            <pc:docMk/>
            <pc:sldMk cId="1091992591" sldId="258"/>
            <ac:picMk id="178" creationId="{0AA72E2E-FE18-4E7A-A8FB-2D5AB4928778}"/>
          </ac:picMkLst>
        </pc:picChg>
        <pc:picChg chg="add del mod">
          <ac:chgData name="Philip Peng" userId="99464ffcfb5c54c2" providerId="LiveId" clId="{2125DDB3-8140-41AE-B395-FC56B4C13AA4}" dt="2021-06-07T09:30:25.139" v="322" actId="478"/>
          <ac:picMkLst>
            <pc:docMk/>
            <pc:sldMk cId="1091992591" sldId="258"/>
            <ac:picMk id="179" creationId="{F8FE2AF2-BEFE-4EFB-8A87-6D1C5751236F}"/>
          </ac:picMkLst>
        </pc:picChg>
        <pc:picChg chg="add del mod">
          <ac:chgData name="Philip Peng" userId="99464ffcfb5c54c2" providerId="LiveId" clId="{2125DDB3-8140-41AE-B395-FC56B4C13AA4}" dt="2021-06-07T09:30:25.139" v="322" actId="478"/>
          <ac:picMkLst>
            <pc:docMk/>
            <pc:sldMk cId="1091992591" sldId="258"/>
            <ac:picMk id="181" creationId="{5826B705-9478-4EA1-B144-FD3A0331B2EA}"/>
          </ac:picMkLst>
        </pc:picChg>
        <pc:picChg chg="add del mod">
          <ac:chgData name="Philip Peng" userId="99464ffcfb5c54c2" providerId="LiveId" clId="{2125DDB3-8140-41AE-B395-FC56B4C13AA4}" dt="2021-06-07T09:34:25.556" v="346" actId="478"/>
          <ac:picMkLst>
            <pc:docMk/>
            <pc:sldMk cId="1091992591" sldId="258"/>
            <ac:picMk id="183" creationId="{363860F5-747C-43AA-8E15-4A768AA958F7}"/>
          </ac:picMkLst>
        </pc:picChg>
        <pc:picChg chg="add del mod">
          <ac:chgData name="Philip Peng" userId="99464ffcfb5c54c2" providerId="LiveId" clId="{2125DDB3-8140-41AE-B395-FC56B4C13AA4}" dt="2021-06-07T09:34:02.060" v="340" actId="478"/>
          <ac:picMkLst>
            <pc:docMk/>
            <pc:sldMk cId="1091992591" sldId="258"/>
            <ac:picMk id="185" creationId="{5988C162-0107-4A7A-8CC3-B198A513CB6B}"/>
          </ac:picMkLst>
        </pc:picChg>
        <pc:picChg chg="add del mod">
          <ac:chgData name="Philip Peng" userId="99464ffcfb5c54c2" providerId="LiveId" clId="{2125DDB3-8140-41AE-B395-FC56B4C13AA4}" dt="2021-06-07T09:30:15.157" v="319" actId="478"/>
          <ac:picMkLst>
            <pc:docMk/>
            <pc:sldMk cId="1091992591" sldId="258"/>
            <ac:picMk id="187" creationId="{7FC98F70-80E0-4F22-B691-62023FC73034}"/>
          </ac:picMkLst>
        </pc:picChg>
        <pc:picChg chg="add del mod">
          <ac:chgData name="Philip Peng" userId="99464ffcfb5c54c2" providerId="LiveId" clId="{2125DDB3-8140-41AE-B395-FC56B4C13AA4}" dt="2021-06-07T09:30:15.157" v="319" actId="478"/>
          <ac:picMkLst>
            <pc:docMk/>
            <pc:sldMk cId="1091992591" sldId="258"/>
            <ac:picMk id="189" creationId="{10DE4B0A-A5DA-4A1D-8DFA-7681A764DC6C}"/>
          </ac:picMkLst>
        </pc:picChg>
        <pc:picChg chg="add del mod">
          <ac:chgData name="Philip Peng" userId="99464ffcfb5c54c2" providerId="LiveId" clId="{2125DDB3-8140-41AE-B395-FC56B4C13AA4}" dt="2021-06-07T09:34:05.141" v="341" actId="478"/>
          <ac:picMkLst>
            <pc:docMk/>
            <pc:sldMk cId="1091992591" sldId="258"/>
            <ac:picMk id="191" creationId="{983100D9-0ADB-444E-8EA9-98485F146147}"/>
          </ac:picMkLst>
        </pc:picChg>
        <pc:picChg chg="add del mod">
          <ac:chgData name="Philip Peng" userId="99464ffcfb5c54c2" providerId="LiveId" clId="{2125DDB3-8140-41AE-B395-FC56B4C13AA4}" dt="2021-06-07T10:03:34.877" v="390" actId="478"/>
          <ac:picMkLst>
            <pc:docMk/>
            <pc:sldMk cId="1091992591" sldId="258"/>
            <ac:picMk id="193" creationId="{041C8B69-DA78-4FD4-87C7-D012E3955D0B}"/>
          </ac:picMkLst>
        </pc:picChg>
        <pc:picChg chg="add del mod">
          <ac:chgData name="Philip Peng" userId="99464ffcfb5c54c2" providerId="LiveId" clId="{2125DDB3-8140-41AE-B395-FC56B4C13AA4}" dt="2021-06-07T10:03:34.877" v="390" actId="478"/>
          <ac:picMkLst>
            <pc:docMk/>
            <pc:sldMk cId="1091992591" sldId="258"/>
            <ac:picMk id="195" creationId="{4F155B10-AD9F-4435-A258-7665E0093E1D}"/>
          </ac:picMkLst>
        </pc:picChg>
        <pc:picChg chg="add del mod">
          <ac:chgData name="Philip Peng" userId="99464ffcfb5c54c2" providerId="LiveId" clId="{2125DDB3-8140-41AE-B395-FC56B4C13AA4}" dt="2021-06-07T10:07:38.413" v="399" actId="1076"/>
          <ac:picMkLst>
            <pc:docMk/>
            <pc:sldMk cId="1091992591" sldId="258"/>
            <ac:picMk id="197" creationId="{CE504CBF-0609-46D5-BE31-84F2C9CD1300}"/>
          </ac:picMkLst>
        </pc:picChg>
        <pc:picChg chg="add del mod">
          <ac:chgData name="Philip Peng" userId="99464ffcfb5c54c2" providerId="LiveId" clId="{2125DDB3-8140-41AE-B395-FC56B4C13AA4}" dt="2021-06-07T10:07:38.413" v="399" actId="1076"/>
          <ac:picMkLst>
            <pc:docMk/>
            <pc:sldMk cId="1091992591" sldId="258"/>
            <ac:picMk id="199" creationId="{6E4DE10C-DD0D-4A23-ACFD-98AB02F37849}"/>
          </ac:picMkLst>
        </pc:picChg>
        <pc:picChg chg="add del mod">
          <ac:chgData name="Philip Peng" userId="99464ffcfb5c54c2" providerId="LiveId" clId="{2125DDB3-8140-41AE-B395-FC56B4C13AA4}" dt="2021-06-07T09:34:05.141" v="341" actId="478"/>
          <ac:picMkLst>
            <pc:docMk/>
            <pc:sldMk cId="1091992591" sldId="258"/>
            <ac:picMk id="201" creationId="{44F22159-1BCF-484E-B466-32E7B8316B5C}"/>
          </ac:picMkLst>
        </pc:picChg>
        <pc:picChg chg="add mod">
          <ac:chgData name="Philip Peng" userId="99464ffcfb5c54c2" providerId="LiveId" clId="{2125DDB3-8140-41AE-B395-FC56B4C13AA4}" dt="2021-06-07T10:07:29.623" v="398" actId="1076"/>
          <ac:picMkLst>
            <pc:docMk/>
            <pc:sldMk cId="1091992591" sldId="258"/>
            <ac:picMk id="203" creationId="{B2B2DCE7-4ABB-4D61-806E-4D082104B1D2}"/>
          </ac:picMkLst>
        </pc:picChg>
        <pc:picChg chg="add mod">
          <ac:chgData name="Philip Peng" userId="99464ffcfb5c54c2" providerId="LiveId" clId="{2125DDB3-8140-41AE-B395-FC56B4C13AA4}" dt="2021-06-07T10:07:29.623" v="398" actId="1076"/>
          <ac:picMkLst>
            <pc:docMk/>
            <pc:sldMk cId="1091992591" sldId="258"/>
            <ac:picMk id="204" creationId="{EF61FB86-B98C-49C6-98FF-22D099D4C799}"/>
          </ac:picMkLst>
        </pc:picChg>
        <pc:picChg chg="add mod">
          <ac:chgData name="Philip Peng" userId="99464ffcfb5c54c2" providerId="LiveId" clId="{2125DDB3-8140-41AE-B395-FC56B4C13AA4}" dt="2021-06-07T10:07:29.623" v="398" actId="1076"/>
          <ac:picMkLst>
            <pc:docMk/>
            <pc:sldMk cId="1091992591" sldId="258"/>
            <ac:picMk id="207" creationId="{7D970538-3070-470C-A845-EC9F3BFE67D1}"/>
          </ac:picMkLst>
        </pc:picChg>
        <pc:picChg chg="add mod">
          <ac:chgData name="Philip Peng" userId="99464ffcfb5c54c2" providerId="LiveId" clId="{2125DDB3-8140-41AE-B395-FC56B4C13AA4}" dt="2021-06-07T10:07:29.623" v="398" actId="1076"/>
          <ac:picMkLst>
            <pc:docMk/>
            <pc:sldMk cId="1091992591" sldId="258"/>
            <ac:picMk id="208" creationId="{872D41CB-DF16-4DC2-B657-9DDA5D95F140}"/>
          </ac:picMkLst>
        </pc:picChg>
        <pc:picChg chg="add del mod">
          <ac:chgData name="Philip Peng" userId="99464ffcfb5c54c2" providerId="LiveId" clId="{2125DDB3-8140-41AE-B395-FC56B4C13AA4}" dt="2021-06-07T09:36:35.574" v="359"/>
          <ac:picMkLst>
            <pc:docMk/>
            <pc:sldMk cId="1091992591" sldId="258"/>
            <ac:picMk id="211" creationId="{2C29D37B-03DA-4185-9E7F-D98A21CB3070}"/>
          </ac:picMkLst>
        </pc:picChg>
        <pc:picChg chg="add del mod">
          <ac:chgData name="Philip Peng" userId="99464ffcfb5c54c2" providerId="LiveId" clId="{2125DDB3-8140-41AE-B395-FC56B4C13AA4}" dt="2021-06-07T09:36:35.574" v="359"/>
          <ac:picMkLst>
            <pc:docMk/>
            <pc:sldMk cId="1091992591" sldId="258"/>
            <ac:picMk id="212" creationId="{FC3894EC-1F08-4F14-90D1-AD80249608C3}"/>
          </ac:picMkLst>
        </pc:picChg>
        <pc:picChg chg="add del mod">
          <ac:chgData name="Philip Peng" userId="99464ffcfb5c54c2" providerId="LiveId" clId="{2125DDB3-8140-41AE-B395-FC56B4C13AA4}" dt="2021-06-07T10:02:52.620" v="381" actId="478"/>
          <ac:picMkLst>
            <pc:docMk/>
            <pc:sldMk cId="1091992591" sldId="258"/>
            <ac:picMk id="215" creationId="{BFD0F620-7A5B-4111-9605-D98E43C432D1}"/>
          </ac:picMkLst>
        </pc:picChg>
        <pc:picChg chg="add del mod">
          <ac:chgData name="Philip Peng" userId="99464ffcfb5c54c2" providerId="LiveId" clId="{2125DDB3-8140-41AE-B395-FC56B4C13AA4}" dt="2021-06-07T10:02:52.004" v="380" actId="478"/>
          <ac:picMkLst>
            <pc:docMk/>
            <pc:sldMk cId="1091992591" sldId="258"/>
            <ac:picMk id="217" creationId="{01639D79-CF40-43C4-B681-467894A2BA9F}"/>
          </ac:picMkLst>
        </pc:picChg>
        <pc:picChg chg="add mod">
          <ac:chgData name="Philip Peng" userId="99464ffcfb5c54c2" providerId="LiveId" clId="{2125DDB3-8140-41AE-B395-FC56B4C13AA4}" dt="2021-06-07T10:07:29.623" v="398" actId="1076"/>
          <ac:picMkLst>
            <pc:docMk/>
            <pc:sldMk cId="1091992591" sldId="258"/>
            <ac:picMk id="219" creationId="{796655BA-CB33-466A-A8CD-9C3A0B8E3C31}"/>
          </ac:picMkLst>
        </pc:picChg>
        <pc:picChg chg="add mod">
          <ac:chgData name="Philip Peng" userId="99464ffcfb5c54c2" providerId="LiveId" clId="{2125DDB3-8140-41AE-B395-FC56B4C13AA4}" dt="2021-06-07T10:07:29.623" v="398" actId="1076"/>
          <ac:picMkLst>
            <pc:docMk/>
            <pc:sldMk cId="1091992591" sldId="258"/>
            <ac:picMk id="221" creationId="{88204165-82FC-4A76-A760-3CDEECD53908}"/>
          </ac:picMkLst>
        </pc:picChg>
        <pc:picChg chg="add del mod">
          <ac:chgData name="Philip Peng" userId="99464ffcfb5c54c2" providerId="LiveId" clId="{2125DDB3-8140-41AE-B395-FC56B4C13AA4}" dt="2021-06-07T10:02:52.983" v="382" actId="478"/>
          <ac:picMkLst>
            <pc:docMk/>
            <pc:sldMk cId="1091992591" sldId="258"/>
            <ac:picMk id="223" creationId="{789FD684-10A9-4813-A1D6-1ED620A2C466}"/>
          </ac:picMkLst>
        </pc:picChg>
        <pc:picChg chg="add del mod">
          <ac:chgData name="Philip Peng" userId="99464ffcfb5c54c2" providerId="LiveId" clId="{2125DDB3-8140-41AE-B395-FC56B4C13AA4}" dt="2021-06-07T10:02:52.004" v="380" actId="478"/>
          <ac:picMkLst>
            <pc:docMk/>
            <pc:sldMk cId="1091992591" sldId="258"/>
            <ac:picMk id="225" creationId="{EFCD0ECC-8B12-42AA-9624-2D5DE35AF7DE}"/>
          </ac:picMkLst>
        </pc:picChg>
        <pc:picChg chg="add del mod">
          <ac:chgData name="Philip Peng" userId="99464ffcfb5c54c2" providerId="LiveId" clId="{2125DDB3-8140-41AE-B395-FC56B4C13AA4}" dt="2021-06-07T10:02:23.541" v="375" actId="478"/>
          <ac:picMkLst>
            <pc:docMk/>
            <pc:sldMk cId="1091992591" sldId="258"/>
            <ac:picMk id="227" creationId="{2DB4B034-FBBA-4A3F-9F8D-DC6D68BCF0BA}"/>
          </ac:picMkLst>
        </pc:picChg>
        <pc:picChg chg="add del mod">
          <ac:chgData name="Philip Peng" userId="99464ffcfb5c54c2" providerId="LiveId" clId="{2125DDB3-8140-41AE-B395-FC56B4C13AA4}" dt="2021-06-07T10:02:23.541" v="375" actId="478"/>
          <ac:picMkLst>
            <pc:docMk/>
            <pc:sldMk cId="1091992591" sldId="258"/>
            <ac:picMk id="228" creationId="{BC9E6189-6DE4-4C56-A415-EEBBC73E7C9F}"/>
          </ac:picMkLst>
        </pc:picChg>
        <pc:picChg chg="add del mod">
          <ac:chgData name="Philip Peng" userId="99464ffcfb5c54c2" providerId="LiveId" clId="{2125DDB3-8140-41AE-B395-FC56B4C13AA4}" dt="2021-06-07T10:04:24.373" v="393" actId="478"/>
          <ac:picMkLst>
            <pc:docMk/>
            <pc:sldMk cId="1091992591" sldId="258"/>
            <ac:picMk id="231" creationId="{BAEB9003-7D52-4091-91CE-131AFE4BCB71}"/>
          </ac:picMkLst>
        </pc:picChg>
        <pc:picChg chg="add del mod">
          <ac:chgData name="Philip Peng" userId="99464ffcfb5c54c2" providerId="LiveId" clId="{2125DDB3-8140-41AE-B395-FC56B4C13AA4}" dt="2021-06-07T10:04:24.373" v="393" actId="478"/>
          <ac:picMkLst>
            <pc:docMk/>
            <pc:sldMk cId="1091992591" sldId="258"/>
            <ac:picMk id="233" creationId="{92119121-7F33-4687-86CF-4417ED3F292B}"/>
          </ac:picMkLst>
        </pc:picChg>
        <pc:picChg chg="add mod">
          <ac:chgData name="Philip Peng" userId="99464ffcfb5c54c2" providerId="LiveId" clId="{2125DDB3-8140-41AE-B395-FC56B4C13AA4}" dt="2021-06-07T10:07:38.413" v="399" actId="1076"/>
          <ac:picMkLst>
            <pc:docMk/>
            <pc:sldMk cId="1091992591" sldId="258"/>
            <ac:picMk id="235" creationId="{7FA4CDD6-185C-4D95-8FB4-73F9DAAD436A}"/>
          </ac:picMkLst>
        </pc:picChg>
        <pc:picChg chg="add mod">
          <ac:chgData name="Philip Peng" userId="99464ffcfb5c54c2" providerId="LiveId" clId="{2125DDB3-8140-41AE-B395-FC56B4C13AA4}" dt="2021-06-07T10:07:38.413" v="399" actId="1076"/>
          <ac:picMkLst>
            <pc:docMk/>
            <pc:sldMk cId="1091992591" sldId="258"/>
            <ac:picMk id="237" creationId="{D1E529BF-CA03-46FF-BCCE-379317A10A43}"/>
          </ac:picMkLst>
        </pc:picChg>
        <pc:picChg chg="add mod">
          <ac:chgData name="Philip Peng" userId="99464ffcfb5c54c2" providerId="LiveId" clId="{2125DDB3-8140-41AE-B395-FC56B4C13AA4}" dt="2021-06-07T10:07:38.413" v="399" actId="1076"/>
          <ac:picMkLst>
            <pc:docMk/>
            <pc:sldMk cId="1091992591" sldId="258"/>
            <ac:picMk id="239" creationId="{E90F6DBC-C1E1-4938-A51D-F15ECEAA2723}"/>
          </ac:picMkLst>
        </pc:picChg>
        <pc:picChg chg="add mod">
          <ac:chgData name="Philip Peng" userId="99464ffcfb5c54c2" providerId="LiveId" clId="{2125DDB3-8140-41AE-B395-FC56B4C13AA4}" dt="2021-06-07T10:07:38.413" v="399" actId="1076"/>
          <ac:picMkLst>
            <pc:docMk/>
            <pc:sldMk cId="1091992591" sldId="258"/>
            <ac:picMk id="241" creationId="{7A43A9C4-AFCD-4F90-BD70-126E5113B847}"/>
          </ac:picMkLst>
        </pc:picChg>
        <pc:picChg chg="add mod">
          <ac:chgData name="Philip Peng" userId="99464ffcfb5c54c2" providerId="LiveId" clId="{2125DDB3-8140-41AE-B395-FC56B4C13AA4}" dt="2021-06-07T10:07:38.413" v="399" actId="1076"/>
          <ac:picMkLst>
            <pc:docMk/>
            <pc:sldMk cId="1091992591" sldId="258"/>
            <ac:picMk id="243" creationId="{EA008C9D-E041-4E15-87BD-40453074D671}"/>
          </ac:picMkLst>
        </pc:picChg>
        <pc:picChg chg="add mod">
          <ac:chgData name="Philip Peng" userId="99464ffcfb5c54c2" providerId="LiveId" clId="{2125DDB3-8140-41AE-B395-FC56B4C13AA4}" dt="2021-06-07T10:07:38.413" v="399" actId="1076"/>
          <ac:picMkLst>
            <pc:docMk/>
            <pc:sldMk cId="1091992591" sldId="258"/>
            <ac:picMk id="244" creationId="{CD30C272-9912-4B05-8C02-9DDE6032CB21}"/>
          </ac:picMkLst>
        </pc:picChg>
        <pc:picChg chg="add mod">
          <ac:chgData name="Philip Peng" userId="99464ffcfb5c54c2" providerId="LiveId" clId="{2125DDB3-8140-41AE-B395-FC56B4C13AA4}" dt="2021-06-07T10:07:29.623" v="398" actId="1076"/>
          <ac:picMkLst>
            <pc:docMk/>
            <pc:sldMk cId="1091992591" sldId="258"/>
            <ac:picMk id="247" creationId="{D29D5EEE-2593-41E8-A4FF-7E4A8213A05D}"/>
          </ac:picMkLst>
        </pc:picChg>
        <pc:picChg chg="add mod">
          <ac:chgData name="Philip Peng" userId="99464ffcfb5c54c2" providerId="LiveId" clId="{2125DDB3-8140-41AE-B395-FC56B4C13AA4}" dt="2021-06-07T10:07:29.623" v="398" actId="1076"/>
          <ac:picMkLst>
            <pc:docMk/>
            <pc:sldMk cId="1091992591" sldId="258"/>
            <ac:picMk id="248" creationId="{9AD09674-26B1-4E8B-B232-A5889C353A27}"/>
          </ac:picMkLst>
        </pc:picChg>
        <pc:picChg chg="add del mod">
          <ac:chgData name="Philip Peng" userId="99464ffcfb5c54c2" providerId="LiveId" clId="{2125DDB3-8140-41AE-B395-FC56B4C13AA4}" dt="2021-06-07T10:07:58.228" v="404" actId="478"/>
          <ac:picMkLst>
            <pc:docMk/>
            <pc:sldMk cId="1091992591" sldId="258"/>
            <ac:picMk id="254" creationId="{A4D5907A-EE59-4AA1-A591-598B89DBC79E}"/>
          </ac:picMkLst>
        </pc:picChg>
        <pc:picChg chg="add del mod">
          <ac:chgData name="Philip Peng" userId="99464ffcfb5c54c2" providerId="LiveId" clId="{2125DDB3-8140-41AE-B395-FC56B4C13AA4}" dt="2021-06-07T10:10:15.477" v="419" actId="478"/>
          <ac:picMkLst>
            <pc:docMk/>
            <pc:sldMk cId="1091992591" sldId="258"/>
            <ac:picMk id="255" creationId="{3C9100F7-FA7E-4702-B0F9-ADFC6B95554E}"/>
          </ac:picMkLst>
        </pc:picChg>
        <pc:picChg chg="add del mod">
          <ac:chgData name="Philip Peng" userId="99464ffcfb5c54c2" providerId="LiveId" clId="{2125DDB3-8140-41AE-B395-FC56B4C13AA4}" dt="2021-06-07T10:10:15.477" v="419" actId="478"/>
          <ac:picMkLst>
            <pc:docMk/>
            <pc:sldMk cId="1091992591" sldId="258"/>
            <ac:picMk id="257" creationId="{3E92F7C1-E579-45FB-AA9C-A14209AA6A28}"/>
          </ac:picMkLst>
        </pc:picChg>
        <pc:picChg chg="add mod">
          <ac:chgData name="Philip Peng" userId="99464ffcfb5c54c2" providerId="LiveId" clId="{2125DDB3-8140-41AE-B395-FC56B4C13AA4}" dt="2021-06-07T10:23:22.710" v="519" actId="1036"/>
          <ac:picMkLst>
            <pc:docMk/>
            <pc:sldMk cId="1091992591" sldId="258"/>
            <ac:picMk id="259" creationId="{9FC8F983-6981-49C2-9BAA-3B18B136DC20}"/>
          </ac:picMkLst>
        </pc:picChg>
        <pc:picChg chg="add mod">
          <ac:chgData name="Philip Peng" userId="99464ffcfb5c54c2" providerId="LiveId" clId="{2125DDB3-8140-41AE-B395-FC56B4C13AA4}" dt="2021-06-07T10:23:22.710" v="519" actId="1036"/>
          <ac:picMkLst>
            <pc:docMk/>
            <pc:sldMk cId="1091992591" sldId="258"/>
            <ac:picMk id="260" creationId="{1062C93E-3869-489E-8538-F1CDA691B536}"/>
          </ac:picMkLst>
        </pc:picChg>
        <pc:picChg chg="add mod">
          <ac:chgData name="Philip Peng" userId="99464ffcfb5c54c2" providerId="LiveId" clId="{2125DDB3-8140-41AE-B395-FC56B4C13AA4}" dt="2021-06-07T10:23:22.710" v="519" actId="1036"/>
          <ac:picMkLst>
            <pc:docMk/>
            <pc:sldMk cId="1091992591" sldId="258"/>
            <ac:picMk id="263" creationId="{50462867-02F9-49F6-AF9B-7B22B1BDC491}"/>
          </ac:picMkLst>
        </pc:picChg>
        <pc:picChg chg="add mod">
          <ac:chgData name="Philip Peng" userId="99464ffcfb5c54c2" providerId="LiveId" clId="{2125DDB3-8140-41AE-B395-FC56B4C13AA4}" dt="2021-06-07T10:23:22.710" v="519" actId="1036"/>
          <ac:picMkLst>
            <pc:docMk/>
            <pc:sldMk cId="1091992591" sldId="258"/>
            <ac:picMk id="264" creationId="{BBB36B94-8AE0-4924-9AF1-81994F1422D9}"/>
          </ac:picMkLst>
        </pc:picChg>
        <pc:picChg chg="add del mod">
          <ac:chgData name="Philip Peng" userId="99464ffcfb5c54c2" providerId="LiveId" clId="{2125DDB3-8140-41AE-B395-FC56B4C13AA4}" dt="2021-06-07T10:15:57.013" v="440" actId="478"/>
          <ac:picMkLst>
            <pc:docMk/>
            <pc:sldMk cId="1091992591" sldId="258"/>
            <ac:picMk id="270" creationId="{D699F58B-AEBF-48C7-91CD-A7709A9FAA47}"/>
          </ac:picMkLst>
        </pc:picChg>
        <pc:picChg chg="add mod">
          <ac:chgData name="Philip Peng" userId="99464ffcfb5c54c2" providerId="LiveId" clId="{2125DDB3-8140-41AE-B395-FC56B4C13AA4}" dt="2021-06-07T10:23:28.659" v="524" actId="1036"/>
          <ac:picMkLst>
            <pc:docMk/>
            <pc:sldMk cId="1091992591" sldId="258"/>
            <ac:picMk id="276" creationId="{E0737701-6242-4908-8E1D-20339256DED2}"/>
          </ac:picMkLst>
        </pc:picChg>
        <pc:picChg chg="add mod">
          <ac:chgData name="Philip Peng" userId="99464ffcfb5c54c2" providerId="LiveId" clId="{2125DDB3-8140-41AE-B395-FC56B4C13AA4}" dt="2021-06-07T10:23:28.659" v="524" actId="1036"/>
          <ac:picMkLst>
            <pc:docMk/>
            <pc:sldMk cId="1091992591" sldId="258"/>
            <ac:picMk id="278" creationId="{B1C3B387-614D-4395-9414-A8B744D5AA8A}"/>
          </ac:picMkLst>
        </pc:picChg>
        <pc:picChg chg="add mod">
          <ac:chgData name="Philip Peng" userId="99464ffcfb5c54c2" providerId="LiveId" clId="{2125DDB3-8140-41AE-B395-FC56B4C13AA4}" dt="2021-06-07T10:23:28.659" v="524" actId="1036"/>
          <ac:picMkLst>
            <pc:docMk/>
            <pc:sldMk cId="1091992591" sldId="258"/>
            <ac:picMk id="280" creationId="{197175F3-A83B-4BDD-8391-8855D06ABD14}"/>
          </ac:picMkLst>
        </pc:picChg>
        <pc:picChg chg="add mod">
          <ac:chgData name="Philip Peng" userId="99464ffcfb5c54c2" providerId="LiveId" clId="{2125DDB3-8140-41AE-B395-FC56B4C13AA4}" dt="2021-06-07T10:23:28.659" v="524" actId="1036"/>
          <ac:picMkLst>
            <pc:docMk/>
            <pc:sldMk cId="1091992591" sldId="258"/>
            <ac:picMk id="282" creationId="{72EA971E-296E-47B5-A070-1C2E3C1E0684}"/>
          </ac:picMkLst>
        </pc:picChg>
        <pc:picChg chg="add mod">
          <ac:chgData name="Philip Peng" userId="99464ffcfb5c54c2" providerId="LiveId" clId="{2125DDB3-8140-41AE-B395-FC56B4C13AA4}" dt="2021-06-07T10:23:28.659" v="524" actId="1036"/>
          <ac:picMkLst>
            <pc:docMk/>
            <pc:sldMk cId="1091992591" sldId="258"/>
            <ac:picMk id="284" creationId="{FAFB09FC-219C-4C41-A341-C4DC7163F407}"/>
          </ac:picMkLst>
        </pc:picChg>
        <pc:picChg chg="add mod">
          <ac:chgData name="Philip Peng" userId="99464ffcfb5c54c2" providerId="LiveId" clId="{2125DDB3-8140-41AE-B395-FC56B4C13AA4}" dt="2021-06-07T10:23:28.659" v="524" actId="1036"/>
          <ac:picMkLst>
            <pc:docMk/>
            <pc:sldMk cId="1091992591" sldId="258"/>
            <ac:picMk id="286" creationId="{AEBBC290-7B65-4651-AF54-650D0F8DC055}"/>
          </ac:picMkLst>
        </pc:picChg>
        <pc:picChg chg="add mod">
          <ac:chgData name="Philip Peng" userId="99464ffcfb5c54c2" providerId="LiveId" clId="{2125DDB3-8140-41AE-B395-FC56B4C13AA4}" dt="2021-06-07T10:23:28.659" v="524" actId="1036"/>
          <ac:picMkLst>
            <pc:docMk/>
            <pc:sldMk cId="1091992591" sldId="258"/>
            <ac:picMk id="288" creationId="{5DD660CF-041C-4A22-B15C-159008516574}"/>
          </ac:picMkLst>
        </pc:picChg>
        <pc:picChg chg="add mod">
          <ac:chgData name="Philip Peng" userId="99464ffcfb5c54c2" providerId="LiveId" clId="{2125DDB3-8140-41AE-B395-FC56B4C13AA4}" dt="2021-06-07T10:23:28.659" v="524" actId="1036"/>
          <ac:picMkLst>
            <pc:docMk/>
            <pc:sldMk cId="1091992591" sldId="258"/>
            <ac:picMk id="290" creationId="{B8E17583-9031-4C1F-9D7F-03AC16A4E4D6}"/>
          </ac:picMkLst>
        </pc:picChg>
        <pc:picChg chg="add mod">
          <ac:chgData name="Philip Peng" userId="99464ffcfb5c54c2" providerId="LiveId" clId="{2125DDB3-8140-41AE-B395-FC56B4C13AA4}" dt="2021-06-07T10:23:22.710" v="519" actId="1036"/>
          <ac:picMkLst>
            <pc:docMk/>
            <pc:sldMk cId="1091992591" sldId="258"/>
            <ac:picMk id="292" creationId="{D6D25CD4-EB30-4C05-9815-B8C450A07C4C}"/>
          </ac:picMkLst>
        </pc:picChg>
        <pc:picChg chg="add mod">
          <ac:chgData name="Philip Peng" userId="99464ffcfb5c54c2" providerId="LiveId" clId="{2125DDB3-8140-41AE-B395-FC56B4C13AA4}" dt="2021-06-07T10:23:22.710" v="519" actId="1036"/>
          <ac:picMkLst>
            <pc:docMk/>
            <pc:sldMk cId="1091992591" sldId="258"/>
            <ac:picMk id="294" creationId="{4B7AC51E-CBCB-402D-9273-5F962D0B0292}"/>
          </ac:picMkLst>
        </pc:picChg>
        <pc:picChg chg="add mod">
          <ac:chgData name="Philip Peng" userId="99464ffcfb5c54c2" providerId="LiveId" clId="{2125DDB3-8140-41AE-B395-FC56B4C13AA4}" dt="2021-06-07T10:23:22.710" v="519" actId="1036"/>
          <ac:picMkLst>
            <pc:docMk/>
            <pc:sldMk cId="1091992591" sldId="258"/>
            <ac:picMk id="296" creationId="{910FDBE5-480F-4463-959C-78597EE7502F}"/>
          </ac:picMkLst>
        </pc:picChg>
        <pc:picChg chg="add mod">
          <ac:chgData name="Philip Peng" userId="99464ffcfb5c54c2" providerId="LiveId" clId="{2125DDB3-8140-41AE-B395-FC56B4C13AA4}" dt="2021-06-07T10:23:22.710" v="519" actId="1036"/>
          <ac:picMkLst>
            <pc:docMk/>
            <pc:sldMk cId="1091992591" sldId="258"/>
            <ac:picMk id="298" creationId="{13636104-205D-41ED-B55C-D78A5EE8B1AD}"/>
          </ac:picMkLst>
        </pc:picChg>
        <pc:picChg chg="add mod">
          <ac:chgData name="Philip Peng" userId="99464ffcfb5c54c2" providerId="LiveId" clId="{2125DDB3-8140-41AE-B395-FC56B4C13AA4}" dt="2021-06-07T10:23:22.710" v="519" actId="1036"/>
          <ac:picMkLst>
            <pc:docMk/>
            <pc:sldMk cId="1091992591" sldId="258"/>
            <ac:picMk id="300" creationId="{F0668C12-1099-4F2B-8F74-5D17E678814C}"/>
          </ac:picMkLst>
        </pc:picChg>
        <pc:picChg chg="add mod">
          <ac:chgData name="Philip Peng" userId="99464ffcfb5c54c2" providerId="LiveId" clId="{2125DDB3-8140-41AE-B395-FC56B4C13AA4}" dt="2021-06-07T10:23:22.710" v="519" actId="1036"/>
          <ac:picMkLst>
            <pc:docMk/>
            <pc:sldMk cId="1091992591" sldId="258"/>
            <ac:picMk id="302" creationId="{B5F8D662-FFB6-4893-98A0-1037EF74C375}"/>
          </ac:picMkLst>
        </pc:picChg>
        <pc:picChg chg="add del mod">
          <ac:chgData name="Philip Peng" userId="99464ffcfb5c54c2" providerId="LiveId" clId="{2125DDB3-8140-41AE-B395-FC56B4C13AA4}" dt="2021-06-07T10:23:05.761" v="511"/>
          <ac:picMkLst>
            <pc:docMk/>
            <pc:sldMk cId="1091992591" sldId="258"/>
            <ac:picMk id="304" creationId="{51BFD4AC-2B30-4462-9E3B-168B42043D96}"/>
          </ac:picMkLst>
        </pc:picChg>
        <pc:picChg chg="add del mod">
          <ac:chgData name="Philip Peng" userId="99464ffcfb5c54c2" providerId="LiveId" clId="{2125DDB3-8140-41AE-B395-FC56B4C13AA4}" dt="2021-06-07T10:23:05.761" v="511"/>
          <ac:picMkLst>
            <pc:docMk/>
            <pc:sldMk cId="1091992591" sldId="258"/>
            <ac:picMk id="306" creationId="{9E447A86-2619-4C53-9862-0E5930C5B3C6}"/>
          </ac:picMkLst>
        </pc:picChg>
        <pc:picChg chg="add mod">
          <ac:chgData name="Philip Peng" userId="99464ffcfb5c54c2" providerId="LiveId" clId="{2125DDB3-8140-41AE-B395-FC56B4C13AA4}" dt="2021-06-07T10:23:22.710" v="519" actId="1036"/>
          <ac:picMkLst>
            <pc:docMk/>
            <pc:sldMk cId="1091992591" sldId="258"/>
            <ac:picMk id="308" creationId="{47AFB66B-E2E3-4A5C-AC7B-35DBD4C009BF}"/>
          </ac:picMkLst>
        </pc:picChg>
        <pc:picChg chg="add mod">
          <ac:chgData name="Philip Peng" userId="99464ffcfb5c54c2" providerId="LiveId" clId="{2125DDB3-8140-41AE-B395-FC56B4C13AA4}" dt="2021-06-07T10:23:22.710" v="519" actId="1036"/>
          <ac:picMkLst>
            <pc:docMk/>
            <pc:sldMk cId="1091992591" sldId="258"/>
            <ac:picMk id="310" creationId="{B08D990B-6F47-48E2-9E41-A2744757AACA}"/>
          </ac:picMkLst>
        </pc:picChg>
        <pc:cxnChg chg="del">
          <ac:chgData name="Philip Peng" userId="99464ffcfb5c54c2" providerId="LiveId" clId="{2125DDB3-8140-41AE-B395-FC56B4C13AA4}" dt="2021-06-07T09:25:51.782" v="280" actId="478"/>
          <ac:cxnSpMkLst>
            <pc:docMk/>
            <pc:sldMk cId="1091992591" sldId="258"/>
            <ac:cxnSpMk id="125" creationId="{2468F4D7-D22B-4CCF-A623-86F7800551A5}"/>
          </ac:cxnSpMkLst>
        </pc:cxnChg>
        <pc:cxnChg chg="del">
          <ac:chgData name="Philip Peng" userId="99464ffcfb5c54c2" providerId="LiveId" clId="{2125DDB3-8140-41AE-B395-FC56B4C13AA4}" dt="2021-06-07T09:25:51.782" v="280" actId="478"/>
          <ac:cxnSpMkLst>
            <pc:docMk/>
            <pc:sldMk cId="1091992591" sldId="258"/>
            <ac:cxnSpMk id="130" creationId="{994738F3-D55B-467D-8D67-EE3884923958}"/>
          </ac:cxnSpMkLst>
        </pc:cxnChg>
        <pc:cxnChg chg="del">
          <ac:chgData name="Philip Peng" userId="99464ffcfb5c54c2" providerId="LiveId" clId="{2125DDB3-8140-41AE-B395-FC56B4C13AA4}" dt="2021-06-07T09:25:54.140" v="281" actId="478"/>
          <ac:cxnSpMkLst>
            <pc:docMk/>
            <pc:sldMk cId="1091992591" sldId="258"/>
            <ac:cxnSpMk id="160" creationId="{DC1384D7-F3F8-42FC-AF6A-4A85A7EFA17B}"/>
          </ac:cxnSpMkLst>
        </pc:cxnChg>
        <pc:cxnChg chg="add mod">
          <ac:chgData name="Philip Peng" userId="99464ffcfb5c54c2" providerId="LiveId" clId="{2125DDB3-8140-41AE-B395-FC56B4C13AA4}" dt="2021-06-07T10:23:22.710" v="519" actId="1036"/>
          <ac:cxnSpMkLst>
            <pc:docMk/>
            <pc:sldMk cId="1091992591" sldId="258"/>
            <ac:cxnSpMk id="253" creationId="{1B062185-112F-4B5B-A9E1-1607A07BE7C0}"/>
          </ac:cxnSpMkLst>
        </pc:cxnChg>
        <pc:cxnChg chg="add mod">
          <ac:chgData name="Philip Peng" userId="99464ffcfb5c54c2" providerId="LiveId" clId="{2125DDB3-8140-41AE-B395-FC56B4C13AA4}" dt="2021-06-07T10:23:28.659" v="524" actId="1036"/>
          <ac:cxnSpMkLst>
            <pc:docMk/>
            <pc:sldMk cId="1091992591" sldId="258"/>
            <ac:cxnSpMk id="267" creationId="{30E71D8C-0A14-41DB-855D-0C4997936643}"/>
          </ac:cxnSpMkLst>
        </pc:cxnChg>
        <pc:cxnChg chg="add mod">
          <ac:chgData name="Philip Peng" userId="99464ffcfb5c54c2" providerId="LiveId" clId="{2125DDB3-8140-41AE-B395-FC56B4C13AA4}" dt="2021-06-07T10:23:28.659" v="524" actId="1036"/>
          <ac:cxnSpMkLst>
            <pc:docMk/>
            <pc:sldMk cId="1091992591" sldId="258"/>
            <ac:cxnSpMk id="271" creationId="{D4F2225C-3733-41CB-B80A-D8030F58BC33}"/>
          </ac:cxnSpMkLst>
        </pc:cxnChg>
      </pc:sldChg>
    </pc:docChg>
  </pc:docChgLst>
  <pc:docChgLst>
    <pc:chgData name="Philip Peng" userId="99464ffcfb5c54c2" providerId="LiveId" clId="{6D356F83-4578-469B-81CC-A01E3AB6147E}"/>
    <pc:docChg chg="undo custSel addSld delSld modSld">
      <pc:chgData name="Philip Peng" userId="99464ffcfb5c54c2" providerId="LiveId" clId="{6D356F83-4578-469B-81CC-A01E3AB6147E}" dt="2021-06-07T20:07:09.259" v="1223" actId="14100"/>
      <pc:docMkLst>
        <pc:docMk/>
      </pc:docMkLst>
      <pc:sldChg chg="addSp delSp modSp del mod">
        <pc:chgData name="Philip Peng" userId="99464ffcfb5c54c2" providerId="LiveId" clId="{6D356F83-4578-469B-81CC-A01E3AB6147E}" dt="2021-06-07T18:39:08.759" v="621" actId="47"/>
        <pc:sldMkLst>
          <pc:docMk/>
          <pc:sldMk cId="3411752255" sldId="256"/>
        </pc:sldMkLst>
        <pc:spChg chg="del">
          <ac:chgData name="Philip Peng" userId="99464ffcfb5c54c2" providerId="LiveId" clId="{6D356F83-4578-469B-81CC-A01E3AB6147E}" dt="2021-06-07T18:20:17.569" v="51" actId="478"/>
          <ac:spMkLst>
            <pc:docMk/>
            <pc:sldMk cId="3411752255" sldId="256"/>
            <ac:spMk id="10" creationId="{2309B688-D456-4AEE-A305-F5A5072AA2C4}"/>
          </ac:spMkLst>
        </pc:spChg>
        <pc:spChg chg="mod">
          <ac:chgData name="Philip Peng" userId="99464ffcfb5c54c2" providerId="LiveId" clId="{6D356F83-4578-469B-81CC-A01E3AB6147E}" dt="2021-06-07T18:21:14.113" v="83" actId="1037"/>
          <ac:spMkLst>
            <pc:docMk/>
            <pc:sldMk cId="3411752255" sldId="256"/>
            <ac:spMk id="12" creationId="{E80853DD-99C2-4BD0-851B-85D4BB5D214F}"/>
          </ac:spMkLst>
        </pc:spChg>
        <pc:spChg chg="mod">
          <ac:chgData name="Philip Peng" userId="99464ffcfb5c54c2" providerId="LiveId" clId="{6D356F83-4578-469B-81CC-A01E3AB6147E}" dt="2021-06-07T18:21:14.113" v="83" actId="1037"/>
          <ac:spMkLst>
            <pc:docMk/>
            <pc:sldMk cId="3411752255" sldId="256"/>
            <ac:spMk id="14" creationId="{BA7808E2-0138-4C25-8925-4E299D66455F}"/>
          </ac:spMkLst>
        </pc:spChg>
        <pc:spChg chg="del">
          <ac:chgData name="Philip Peng" userId="99464ffcfb5c54c2" providerId="LiveId" clId="{6D356F83-4578-469B-81CC-A01E3AB6147E}" dt="2021-06-07T18:20:17.569" v="51" actId="478"/>
          <ac:spMkLst>
            <pc:docMk/>
            <pc:sldMk cId="3411752255" sldId="256"/>
            <ac:spMk id="16" creationId="{710C2D01-6B2C-49A5-A540-08DF2AC9080B}"/>
          </ac:spMkLst>
        </pc:spChg>
        <pc:spChg chg="del">
          <ac:chgData name="Philip Peng" userId="99464ffcfb5c54c2" providerId="LiveId" clId="{6D356F83-4578-469B-81CC-A01E3AB6147E}" dt="2021-06-07T18:20:17.569" v="51" actId="478"/>
          <ac:spMkLst>
            <pc:docMk/>
            <pc:sldMk cId="3411752255" sldId="256"/>
            <ac:spMk id="18" creationId="{3CAF3868-CB80-4286-B467-C8DC32B1F23E}"/>
          </ac:spMkLst>
        </pc:spChg>
        <pc:spChg chg="mod">
          <ac:chgData name="Philip Peng" userId="99464ffcfb5c54c2" providerId="LiveId" clId="{6D356F83-4578-469B-81CC-A01E3AB6147E}" dt="2021-06-07T18:21:14.113" v="83" actId="1037"/>
          <ac:spMkLst>
            <pc:docMk/>
            <pc:sldMk cId="3411752255" sldId="256"/>
            <ac:spMk id="22" creationId="{C9F66B8E-1D71-42FE-8886-AB7CA024239C}"/>
          </ac:spMkLst>
        </pc:spChg>
        <pc:spChg chg="mod">
          <ac:chgData name="Philip Peng" userId="99464ffcfb5c54c2" providerId="LiveId" clId="{6D356F83-4578-469B-81CC-A01E3AB6147E}" dt="2021-06-07T18:21:14.113" v="83" actId="1037"/>
          <ac:spMkLst>
            <pc:docMk/>
            <pc:sldMk cId="3411752255" sldId="256"/>
            <ac:spMk id="24" creationId="{C1E47201-BAD1-47D1-B3F2-10A697C3C45C}"/>
          </ac:spMkLst>
        </pc:spChg>
        <pc:spChg chg="del">
          <ac:chgData name="Philip Peng" userId="99464ffcfb5c54c2" providerId="LiveId" clId="{6D356F83-4578-469B-81CC-A01E3AB6147E}" dt="2021-06-07T18:20:17.569" v="51" actId="478"/>
          <ac:spMkLst>
            <pc:docMk/>
            <pc:sldMk cId="3411752255" sldId="256"/>
            <ac:spMk id="26" creationId="{4777F8A6-F2E2-4CA9-9B34-21A65CE05958}"/>
          </ac:spMkLst>
        </pc:spChg>
        <pc:spChg chg="del">
          <ac:chgData name="Philip Peng" userId="99464ffcfb5c54c2" providerId="LiveId" clId="{6D356F83-4578-469B-81CC-A01E3AB6147E}" dt="2021-06-07T18:20:17.569" v="51" actId="478"/>
          <ac:spMkLst>
            <pc:docMk/>
            <pc:sldMk cId="3411752255" sldId="256"/>
            <ac:spMk id="27" creationId="{9528B793-7CCE-468D-AE47-FA5237BAB4BB}"/>
          </ac:spMkLst>
        </pc:spChg>
        <pc:spChg chg="mod">
          <ac:chgData name="Philip Peng" userId="99464ffcfb5c54c2" providerId="LiveId" clId="{6D356F83-4578-469B-81CC-A01E3AB6147E}" dt="2021-06-07T18:21:14.113" v="83" actId="1037"/>
          <ac:spMkLst>
            <pc:docMk/>
            <pc:sldMk cId="3411752255" sldId="256"/>
            <ac:spMk id="29" creationId="{DA35FBB7-8241-4C1D-88BF-DDD33E0338D9}"/>
          </ac:spMkLst>
        </pc:spChg>
        <pc:spChg chg="mod">
          <ac:chgData name="Philip Peng" userId="99464ffcfb5c54c2" providerId="LiveId" clId="{6D356F83-4578-469B-81CC-A01E3AB6147E}" dt="2021-06-07T18:21:14.113" v="83" actId="1037"/>
          <ac:spMkLst>
            <pc:docMk/>
            <pc:sldMk cId="3411752255" sldId="256"/>
            <ac:spMk id="31" creationId="{09F9CC86-2B0C-4FA8-890D-3582FD916D99}"/>
          </ac:spMkLst>
        </pc:spChg>
        <pc:spChg chg="del">
          <ac:chgData name="Philip Peng" userId="99464ffcfb5c54c2" providerId="LiveId" clId="{6D356F83-4578-469B-81CC-A01E3AB6147E}" dt="2021-06-07T18:20:17.569" v="51" actId="478"/>
          <ac:spMkLst>
            <pc:docMk/>
            <pc:sldMk cId="3411752255" sldId="256"/>
            <ac:spMk id="33" creationId="{185E81CA-4AC1-4568-8148-6A26B6081CFC}"/>
          </ac:spMkLst>
        </pc:spChg>
        <pc:spChg chg="del">
          <ac:chgData name="Philip Peng" userId="99464ffcfb5c54c2" providerId="LiveId" clId="{6D356F83-4578-469B-81CC-A01E3AB6147E}" dt="2021-06-07T18:20:17.569" v="51" actId="478"/>
          <ac:spMkLst>
            <pc:docMk/>
            <pc:sldMk cId="3411752255" sldId="256"/>
            <ac:spMk id="35" creationId="{5E10A592-A717-47E6-864A-0140D7099C6B}"/>
          </ac:spMkLst>
        </pc:spChg>
        <pc:spChg chg="mod">
          <ac:chgData name="Philip Peng" userId="99464ffcfb5c54c2" providerId="LiveId" clId="{6D356F83-4578-469B-81CC-A01E3AB6147E}" dt="2021-06-07T18:21:42.510" v="89" actId="1076"/>
          <ac:spMkLst>
            <pc:docMk/>
            <pc:sldMk cId="3411752255" sldId="256"/>
            <ac:spMk id="41" creationId="{1384EB45-07CC-4CFB-B6E2-9826E192D831}"/>
          </ac:spMkLst>
        </pc:spChg>
        <pc:spChg chg="mod">
          <ac:chgData name="Philip Peng" userId="99464ffcfb5c54c2" providerId="LiveId" clId="{6D356F83-4578-469B-81CC-A01E3AB6147E}" dt="2021-06-07T18:21:42.510" v="89" actId="1076"/>
          <ac:spMkLst>
            <pc:docMk/>
            <pc:sldMk cId="3411752255" sldId="256"/>
            <ac:spMk id="43" creationId="{CFCAD4B2-B387-47D4-A3B7-3233411DF21B}"/>
          </ac:spMkLst>
        </pc:spChg>
        <pc:spChg chg="mod">
          <ac:chgData name="Philip Peng" userId="99464ffcfb5c54c2" providerId="LiveId" clId="{6D356F83-4578-469B-81CC-A01E3AB6147E}" dt="2021-06-07T18:22:09.589" v="95" actId="1076"/>
          <ac:spMkLst>
            <pc:docMk/>
            <pc:sldMk cId="3411752255" sldId="256"/>
            <ac:spMk id="63" creationId="{275D3CB2-5CD1-4640-89F2-321A49AF0A56}"/>
          </ac:spMkLst>
        </pc:spChg>
        <pc:spChg chg="mod">
          <ac:chgData name="Philip Peng" userId="99464ffcfb5c54c2" providerId="LiveId" clId="{6D356F83-4578-469B-81CC-A01E3AB6147E}" dt="2021-06-07T18:22:09.589" v="95" actId="1076"/>
          <ac:spMkLst>
            <pc:docMk/>
            <pc:sldMk cId="3411752255" sldId="256"/>
            <ac:spMk id="65" creationId="{814DF65D-05A9-4B1A-82CA-D4FF94BC26C6}"/>
          </ac:spMkLst>
        </pc:spChg>
        <pc:spChg chg="del">
          <ac:chgData name="Philip Peng" userId="99464ffcfb5c54c2" providerId="LiveId" clId="{6D356F83-4578-469B-81CC-A01E3AB6147E}" dt="2021-06-07T18:20:17.569" v="51" actId="478"/>
          <ac:spMkLst>
            <pc:docMk/>
            <pc:sldMk cId="3411752255" sldId="256"/>
            <ac:spMk id="67" creationId="{1CF4EFA2-0C7C-4075-AF98-87F29E6DE034}"/>
          </ac:spMkLst>
        </pc:spChg>
        <pc:spChg chg="del">
          <ac:chgData name="Philip Peng" userId="99464ffcfb5c54c2" providerId="LiveId" clId="{6D356F83-4578-469B-81CC-A01E3AB6147E}" dt="2021-06-07T18:20:17.569" v="51" actId="478"/>
          <ac:spMkLst>
            <pc:docMk/>
            <pc:sldMk cId="3411752255" sldId="256"/>
            <ac:spMk id="69" creationId="{BDA3332C-96B0-415B-8BE8-B40354067D86}"/>
          </ac:spMkLst>
        </pc:spChg>
        <pc:spChg chg="mod">
          <ac:chgData name="Philip Peng" userId="99464ffcfb5c54c2" providerId="LiveId" clId="{6D356F83-4578-469B-81CC-A01E3AB6147E}" dt="2021-06-07T18:20:08.367" v="50" actId="6549"/>
          <ac:spMkLst>
            <pc:docMk/>
            <pc:sldMk cId="3411752255" sldId="256"/>
            <ac:spMk id="78" creationId="{FCBAACF4-D40F-42BA-B70F-D748E0E864BF}"/>
          </ac:spMkLst>
        </pc:spChg>
        <pc:spChg chg="mod">
          <ac:chgData name="Philip Peng" userId="99464ffcfb5c54c2" providerId="LiveId" clId="{6D356F83-4578-469B-81CC-A01E3AB6147E}" dt="2021-06-07T18:21:26.463" v="86" actId="1076"/>
          <ac:spMkLst>
            <pc:docMk/>
            <pc:sldMk cId="3411752255" sldId="256"/>
            <ac:spMk id="79" creationId="{28BEC739-3FD0-4B94-9462-39AD6ED0D40A}"/>
          </ac:spMkLst>
        </pc:spChg>
        <pc:spChg chg="del">
          <ac:chgData name="Philip Peng" userId="99464ffcfb5c54c2" providerId="LiveId" clId="{6D356F83-4578-469B-81CC-A01E3AB6147E}" dt="2021-06-07T18:20:29.525" v="53" actId="478"/>
          <ac:spMkLst>
            <pc:docMk/>
            <pc:sldMk cId="3411752255" sldId="256"/>
            <ac:spMk id="81" creationId="{61B66040-E9DC-4CFD-BA22-401A14660DE7}"/>
          </ac:spMkLst>
        </pc:spChg>
        <pc:spChg chg="mod">
          <ac:chgData name="Philip Peng" userId="99464ffcfb5c54c2" providerId="LiveId" clId="{6D356F83-4578-469B-81CC-A01E3AB6147E}" dt="2021-06-07T18:21:14.113" v="83" actId="1037"/>
          <ac:spMkLst>
            <pc:docMk/>
            <pc:sldMk cId="3411752255" sldId="256"/>
            <ac:spMk id="93" creationId="{61EAFA15-A54C-458E-BF73-3742C73616D0}"/>
          </ac:spMkLst>
        </pc:spChg>
        <pc:spChg chg="del">
          <ac:chgData name="Philip Peng" userId="99464ffcfb5c54c2" providerId="LiveId" clId="{6D356F83-4578-469B-81CC-A01E3AB6147E}" dt="2021-06-07T18:20:17.569" v="51" actId="478"/>
          <ac:spMkLst>
            <pc:docMk/>
            <pc:sldMk cId="3411752255" sldId="256"/>
            <ac:spMk id="95" creationId="{A640C592-636F-4088-A914-32BED035D537}"/>
          </ac:spMkLst>
        </pc:spChg>
        <pc:spChg chg="mod">
          <ac:chgData name="Philip Peng" userId="99464ffcfb5c54c2" providerId="LiveId" clId="{6D356F83-4578-469B-81CC-A01E3AB6147E}" dt="2021-06-07T18:21:14.113" v="83" actId="1037"/>
          <ac:spMkLst>
            <pc:docMk/>
            <pc:sldMk cId="3411752255" sldId="256"/>
            <ac:spMk id="97" creationId="{16BB00F0-528C-4B54-9147-69EE7FA974DC}"/>
          </ac:spMkLst>
        </pc:spChg>
        <pc:spChg chg="mod">
          <ac:chgData name="Philip Peng" userId="99464ffcfb5c54c2" providerId="LiveId" clId="{6D356F83-4578-469B-81CC-A01E3AB6147E}" dt="2021-06-07T18:21:14.113" v="83" actId="1037"/>
          <ac:spMkLst>
            <pc:docMk/>
            <pc:sldMk cId="3411752255" sldId="256"/>
            <ac:spMk id="99" creationId="{4C0424B5-B12F-4A24-844E-C9C199A2F790}"/>
          </ac:spMkLst>
        </pc:spChg>
        <pc:spChg chg="del">
          <ac:chgData name="Philip Peng" userId="99464ffcfb5c54c2" providerId="LiveId" clId="{6D356F83-4578-469B-81CC-A01E3AB6147E}" dt="2021-06-07T18:20:17.569" v="51" actId="478"/>
          <ac:spMkLst>
            <pc:docMk/>
            <pc:sldMk cId="3411752255" sldId="256"/>
            <ac:spMk id="104" creationId="{0EE4258E-92BA-4A68-8E66-14C12430F7F5}"/>
          </ac:spMkLst>
        </pc:spChg>
        <pc:spChg chg="mod">
          <ac:chgData name="Philip Peng" userId="99464ffcfb5c54c2" providerId="LiveId" clId="{6D356F83-4578-469B-81CC-A01E3AB6147E}" dt="2021-06-07T18:21:14.113" v="83" actId="1037"/>
          <ac:spMkLst>
            <pc:docMk/>
            <pc:sldMk cId="3411752255" sldId="256"/>
            <ac:spMk id="106" creationId="{AF95159A-74B5-4F54-AFE4-25C6C9320A7C}"/>
          </ac:spMkLst>
        </pc:spChg>
        <pc:spChg chg="mod">
          <ac:chgData name="Philip Peng" userId="99464ffcfb5c54c2" providerId="LiveId" clId="{6D356F83-4578-469B-81CC-A01E3AB6147E}" dt="2021-06-07T18:21:14.113" v="83" actId="1037"/>
          <ac:spMkLst>
            <pc:docMk/>
            <pc:sldMk cId="3411752255" sldId="256"/>
            <ac:spMk id="108" creationId="{BC793584-D4C4-4B29-93F5-1DBD9C07BBCE}"/>
          </ac:spMkLst>
        </pc:spChg>
        <pc:spChg chg="del">
          <ac:chgData name="Philip Peng" userId="99464ffcfb5c54c2" providerId="LiveId" clId="{6D356F83-4578-469B-81CC-A01E3AB6147E}" dt="2021-06-07T18:20:17.569" v="51" actId="478"/>
          <ac:spMkLst>
            <pc:docMk/>
            <pc:sldMk cId="3411752255" sldId="256"/>
            <ac:spMk id="116" creationId="{E917929C-3839-4A62-A62C-FCDEB22B6AE6}"/>
          </ac:spMkLst>
        </pc:spChg>
        <pc:spChg chg="add mod">
          <ac:chgData name="Philip Peng" userId="99464ffcfb5c54c2" providerId="LiveId" clId="{6D356F83-4578-469B-81CC-A01E3AB6147E}" dt="2021-06-07T18:21:16.746" v="84" actId="1037"/>
          <ac:spMkLst>
            <pc:docMk/>
            <pc:sldMk cId="3411752255" sldId="256"/>
            <ac:spMk id="118" creationId="{F2E433F6-1646-45DD-8FE5-B70A425C0FA8}"/>
          </ac:spMkLst>
        </pc:spChg>
        <pc:spChg chg="del">
          <ac:chgData name="Philip Peng" userId="99464ffcfb5c54c2" providerId="LiveId" clId="{6D356F83-4578-469B-81CC-A01E3AB6147E}" dt="2021-06-07T18:20:17.569" v="51" actId="478"/>
          <ac:spMkLst>
            <pc:docMk/>
            <pc:sldMk cId="3411752255" sldId="256"/>
            <ac:spMk id="120" creationId="{7029ECDF-DD99-4B3E-8D58-D91B33FE08B6}"/>
          </ac:spMkLst>
        </pc:spChg>
        <pc:spChg chg="del">
          <ac:chgData name="Philip Peng" userId="99464ffcfb5c54c2" providerId="LiveId" clId="{6D356F83-4578-469B-81CC-A01E3AB6147E}" dt="2021-06-07T18:20:17.569" v="51" actId="478"/>
          <ac:spMkLst>
            <pc:docMk/>
            <pc:sldMk cId="3411752255" sldId="256"/>
            <ac:spMk id="123" creationId="{00BCC48C-8FCC-4BAC-954A-15AD97E30C8B}"/>
          </ac:spMkLst>
        </pc:spChg>
        <pc:spChg chg="del">
          <ac:chgData name="Philip Peng" userId="99464ffcfb5c54c2" providerId="LiveId" clId="{6D356F83-4578-469B-81CC-A01E3AB6147E}" dt="2021-06-07T18:20:29.525" v="53" actId="478"/>
          <ac:spMkLst>
            <pc:docMk/>
            <pc:sldMk cId="3411752255" sldId="256"/>
            <ac:spMk id="124" creationId="{544A950E-8323-4256-AA37-FDD1652C1399}"/>
          </ac:spMkLst>
        </pc:spChg>
        <pc:spChg chg="add mod">
          <ac:chgData name="Philip Peng" userId="99464ffcfb5c54c2" providerId="LiveId" clId="{6D356F83-4578-469B-81CC-A01E3AB6147E}" dt="2021-06-07T18:21:16.746" v="84" actId="1037"/>
          <ac:spMkLst>
            <pc:docMk/>
            <pc:sldMk cId="3411752255" sldId="256"/>
            <ac:spMk id="126" creationId="{2CE4FC11-0D74-493B-8B30-AF3F708F5FD1}"/>
          </ac:spMkLst>
        </pc:spChg>
        <pc:spChg chg="add mod">
          <ac:chgData name="Philip Peng" userId="99464ffcfb5c54c2" providerId="LiveId" clId="{6D356F83-4578-469B-81CC-A01E3AB6147E}" dt="2021-06-07T18:21:16.746" v="84" actId="1037"/>
          <ac:spMkLst>
            <pc:docMk/>
            <pc:sldMk cId="3411752255" sldId="256"/>
            <ac:spMk id="132" creationId="{E7329EF4-2C45-4DF6-A21C-1B23E38CC25C}"/>
          </ac:spMkLst>
        </pc:spChg>
        <pc:spChg chg="del">
          <ac:chgData name="Philip Peng" userId="99464ffcfb5c54c2" providerId="LiveId" clId="{6D356F83-4578-469B-81CC-A01E3AB6147E}" dt="2021-06-07T18:20:17.569" v="51" actId="478"/>
          <ac:spMkLst>
            <pc:docMk/>
            <pc:sldMk cId="3411752255" sldId="256"/>
            <ac:spMk id="134" creationId="{8DC9BA6A-D246-456C-BACD-96346027CFB1}"/>
          </ac:spMkLst>
        </pc:spChg>
        <pc:spChg chg="del">
          <ac:chgData name="Philip Peng" userId="99464ffcfb5c54c2" providerId="LiveId" clId="{6D356F83-4578-469B-81CC-A01E3AB6147E}" dt="2021-06-07T18:20:29.525" v="53" actId="478"/>
          <ac:spMkLst>
            <pc:docMk/>
            <pc:sldMk cId="3411752255" sldId="256"/>
            <ac:spMk id="135" creationId="{7AE86B72-20AA-4394-829E-D67090EA5ABD}"/>
          </ac:spMkLst>
        </pc:spChg>
        <pc:spChg chg="mod">
          <ac:chgData name="Philip Peng" userId="99464ffcfb5c54c2" providerId="LiveId" clId="{6D356F83-4578-469B-81CC-A01E3AB6147E}" dt="2021-06-07T18:22:00.477" v="92" actId="1076"/>
          <ac:spMkLst>
            <pc:docMk/>
            <pc:sldMk cId="3411752255" sldId="256"/>
            <ac:spMk id="139" creationId="{2E076EAE-C93F-4991-80CA-3F8C92D71BC6}"/>
          </ac:spMkLst>
        </pc:spChg>
        <pc:spChg chg="mod">
          <ac:chgData name="Philip Peng" userId="99464ffcfb5c54c2" providerId="LiveId" clId="{6D356F83-4578-469B-81CC-A01E3AB6147E}" dt="2021-06-07T18:22:00.477" v="92" actId="1076"/>
          <ac:spMkLst>
            <pc:docMk/>
            <pc:sldMk cId="3411752255" sldId="256"/>
            <ac:spMk id="141" creationId="{368DB5FE-AF9A-43D6-B267-E2CD9BE594B4}"/>
          </ac:spMkLst>
        </pc:spChg>
        <pc:spChg chg="del">
          <ac:chgData name="Philip Peng" userId="99464ffcfb5c54c2" providerId="LiveId" clId="{6D356F83-4578-469B-81CC-A01E3AB6147E}" dt="2021-06-07T18:20:17.569" v="51" actId="478"/>
          <ac:spMkLst>
            <pc:docMk/>
            <pc:sldMk cId="3411752255" sldId="256"/>
            <ac:spMk id="143" creationId="{CDF1DDA9-33EC-4508-8D3F-AAB414D2861C}"/>
          </ac:spMkLst>
        </pc:spChg>
        <pc:spChg chg="del">
          <ac:chgData name="Philip Peng" userId="99464ffcfb5c54c2" providerId="LiveId" clId="{6D356F83-4578-469B-81CC-A01E3AB6147E}" dt="2021-06-07T18:20:17.569" v="51" actId="478"/>
          <ac:spMkLst>
            <pc:docMk/>
            <pc:sldMk cId="3411752255" sldId="256"/>
            <ac:spMk id="145" creationId="{71DE61FA-4EAC-4A33-AB39-0C8A122A1BF7}"/>
          </ac:spMkLst>
        </pc:spChg>
        <pc:spChg chg="del">
          <ac:chgData name="Philip Peng" userId="99464ffcfb5c54c2" providerId="LiveId" clId="{6D356F83-4578-469B-81CC-A01E3AB6147E}" dt="2021-06-07T18:20:17.569" v="51" actId="478"/>
          <ac:spMkLst>
            <pc:docMk/>
            <pc:sldMk cId="3411752255" sldId="256"/>
            <ac:spMk id="146" creationId="{6B8FE586-43E6-46F0-92BB-A1F1BE4D6C3B}"/>
          </ac:spMkLst>
        </pc:spChg>
        <pc:spChg chg="add mod">
          <ac:chgData name="Philip Peng" userId="99464ffcfb5c54c2" providerId="LiveId" clId="{6D356F83-4578-469B-81CC-A01E3AB6147E}" dt="2021-06-07T18:21:16.746" v="84" actId="1037"/>
          <ac:spMkLst>
            <pc:docMk/>
            <pc:sldMk cId="3411752255" sldId="256"/>
            <ac:spMk id="147" creationId="{9E9BC448-901E-4AA0-BC70-22213C1F83D0}"/>
          </ac:spMkLst>
        </pc:spChg>
        <pc:spChg chg="del">
          <ac:chgData name="Philip Peng" userId="99464ffcfb5c54c2" providerId="LiveId" clId="{6D356F83-4578-469B-81CC-A01E3AB6147E}" dt="2021-06-07T18:20:17.569" v="51" actId="478"/>
          <ac:spMkLst>
            <pc:docMk/>
            <pc:sldMk cId="3411752255" sldId="256"/>
            <ac:spMk id="149" creationId="{4A022891-4F46-4A95-95D1-F4285AC1A4BB}"/>
          </ac:spMkLst>
        </pc:spChg>
        <pc:spChg chg="mod">
          <ac:chgData name="Philip Peng" userId="99464ffcfb5c54c2" providerId="LiveId" clId="{6D356F83-4578-469B-81CC-A01E3AB6147E}" dt="2021-06-07T18:22:24.673" v="97" actId="1076"/>
          <ac:spMkLst>
            <pc:docMk/>
            <pc:sldMk cId="3411752255" sldId="256"/>
            <ac:spMk id="152" creationId="{29AFCCA1-78C4-475B-9887-F009479B19FA}"/>
          </ac:spMkLst>
        </pc:spChg>
        <pc:spChg chg="mod">
          <ac:chgData name="Philip Peng" userId="99464ffcfb5c54c2" providerId="LiveId" clId="{6D356F83-4578-469B-81CC-A01E3AB6147E}" dt="2021-06-07T18:22:24.673" v="97" actId="1076"/>
          <ac:spMkLst>
            <pc:docMk/>
            <pc:sldMk cId="3411752255" sldId="256"/>
            <ac:spMk id="154" creationId="{6E24E668-C523-47FB-8CAE-6C7A112BEF9C}"/>
          </ac:spMkLst>
        </pc:spChg>
        <pc:spChg chg="del">
          <ac:chgData name="Philip Peng" userId="99464ffcfb5c54c2" providerId="LiveId" clId="{6D356F83-4578-469B-81CC-A01E3AB6147E}" dt="2021-06-07T18:20:17.569" v="51" actId="478"/>
          <ac:spMkLst>
            <pc:docMk/>
            <pc:sldMk cId="3411752255" sldId="256"/>
            <ac:spMk id="156" creationId="{706DA332-A761-4AA9-9497-1C2497F46B8D}"/>
          </ac:spMkLst>
        </pc:spChg>
        <pc:spChg chg="del">
          <ac:chgData name="Philip Peng" userId="99464ffcfb5c54c2" providerId="LiveId" clId="{6D356F83-4578-469B-81CC-A01E3AB6147E}" dt="2021-06-07T18:20:17.569" v="51" actId="478"/>
          <ac:spMkLst>
            <pc:docMk/>
            <pc:sldMk cId="3411752255" sldId="256"/>
            <ac:spMk id="158" creationId="{D4F2BF2D-E668-4421-86D5-F28E259400DE}"/>
          </ac:spMkLst>
        </pc:spChg>
        <pc:spChg chg="del">
          <ac:chgData name="Philip Peng" userId="99464ffcfb5c54c2" providerId="LiveId" clId="{6D356F83-4578-469B-81CC-A01E3AB6147E}" dt="2021-06-07T18:20:29.525" v="53" actId="478"/>
          <ac:spMkLst>
            <pc:docMk/>
            <pc:sldMk cId="3411752255" sldId="256"/>
            <ac:spMk id="159" creationId="{6E4353CB-F782-4FB8-ACD9-E2BEE84D2D4A}"/>
          </ac:spMkLst>
        </pc:spChg>
        <pc:spChg chg="mod">
          <ac:chgData name="Philip Peng" userId="99464ffcfb5c54c2" providerId="LiveId" clId="{6D356F83-4578-469B-81CC-A01E3AB6147E}" dt="2021-06-07T18:22:24.673" v="97" actId="1076"/>
          <ac:spMkLst>
            <pc:docMk/>
            <pc:sldMk cId="3411752255" sldId="256"/>
            <ac:spMk id="164" creationId="{736DACA1-4671-4F95-9723-77D2197C7485}"/>
          </ac:spMkLst>
        </pc:spChg>
        <pc:spChg chg="mod">
          <ac:chgData name="Philip Peng" userId="99464ffcfb5c54c2" providerId="LiveId" clId="{6D356F83-4578-469B-81CC-A01E3AB6147E}" dt="2021-06-07T18:22:24.673" v="97" actId="1076"/>
          <ac:spMkLst>
            <pc:docMk/>
            <pc:sldMk cId="3411752255" sldId="256"/>
            <ac:spMk id="166" creationId="{7A9E2F37-4198-4BB9-8590-D22E11C02DF9}"/>
          </ac:spMkLst>
        </pc:spChg>
        <pc:spChg chg="del">
          <ac:chgData name="Philip Peng" userId="99464ffcfb5c54c2" providerId="LiveId" clId="{6D356F83-4578-469B-81CC-A01E3AB6147E}" dt="2021-06-07T18:20:17.569" v="51" actId="478"/>
          <ac:spMkLst>
            <pc:docMk/>
            <pc:sldMk cId="3411752255" sldId="256"/>
            <ac:spMk id="169" creationId="{BFC4B6BF-CF54-4EC3-BA17-972719F3BF42}"/>
          </ac:spMkLst>
        </pc:spChg>
        <pc:spChg chg="del">
          <ac:chgData name="Philip Peng" userId="99464ffcfb5c54c2" providerId="LiveId" clId="{6D356F83-4578-469B-81CC-A01E3AB6147E}" dt="2021-06-07T18:20:17.569" v="51" actId="478"/>
          <ac:spMkLst>
            <pc:docMk/>
            <pc:sldMk cId="3411752255" sldId="256"/>
            <ac:spMk id="170" creationId="{8E46D2B2-E976-48D8-A085-4083DEA38CBA}"/>
          </ac:spMkLst>
        </pc:spChg>
        <pc:spChg chg="del">
          <ac:chgData name="Philip Peng" userId="99464ffcfb5c54c2" providerId="LiveId" clId="{6D356F83-4578-469B-81CC-A01E3AB6147E}" dt="2021-06-07T18:20:17.569" v="51" actId="478"/>
          <ac:spMkLst>
            <pc:docMk/>
            <pc:sldMk cId="3411752255" sldId="256"/>
            <ac:spMk id="172" creationId="{8BC4E804-DB8C-4B42-9432-38232E0129F4}"/>
          </ac:spMkLst>
        </pc:spChg>
        <pc:spChg chg="del">
          <ac:chgData name="Philip Peng" userId="99464ffcfb5c54c2" providerId="LiveId" clId="{6D356F83-4578-469B-81CC-A01E3AB6147E}" dt="2021-06-07T18:20:17.569" v="51" actId="478"/>
          <ac:spMkLst>
            <pc:docMk/>
            <pc:sldMk cId="3411752255" sldId="256"/>
            <ac:spMk id="174" creationId="{7B9182D0-429F-43A0-AFB1-BE6B63C4D10D}"/>
          </ac:spMkLst>
        </pc:spChg>
        <pc:spChg chg="del">
          <ac:chgData name="Philip Peng" userId="99464ffcfb5c54c2" providerId="LiveId" clId="{6D356F83-4578-469B-81CC-A01E3AB6147E}" dt="2021-06-07T18:20:17.569" v="51" actId="478"/>
          <ac:spMkLst>
            <pc:docMk/>
            <pc:sldMk cId="3411752255" sldId="256"/>
            <ac:spMk id="176" creationId="{319FA901-24FA-4BB6-BF84-0921DE620008}"/>
          </ac:spMkLst>
        </pc:spChg>
        <pc:spChg chg="add mod">
          <ac:chgData name="Philip Peng" userId="99464ffcfb5c54c2" providerId="LiveId" clId="{6D356F83-4578-469B-81CC-A01E3AB6147E}" dt="2021-06-07T18:21:16.746" v="84" actId="1037"/>
          <ac:spMkLst>
            <pc:docMk/>
            <pc:sldMk cId="3411752255" sldId="256"/>
            <ac:spMk id="179" creationId="{399DB219-E522-48DB-B62C-5A1E9E7E74F4}"/>
          </ac:spMkLst>
        </pc:spChg>
        <pc:spChg chg="add mod">
          <ac:chgData name="Philip Peng" userId="99464ffcfb5c54c2" providerId="LiveId" clId="{6D356F83-4578-469B-81CC-A01E3AB6147E}" dt="2021-06-07T18:21:16.746" v="84" actId="1037"/>
          <ac:spMkLst>
            <pc:docMk/>
            <pc:sldMk cId="3411752255" sldId="256"/>
            <ac:spMk id="181" creationId="{34CDBEA9-DB33-4E20-AF9E-40EFB407598E}"/>
          </ac:spMkLst>
        </pc:spChg>
        <pc:spChg chg="add mod">
          <ac:chgData name="Philip Peng" userId="99464ffcfb5c54c2" providerId="LiveId" clId="{6D356F83-4578-469B-81CC-A01E3AB6147E}" dt="2021-06-07T18:21:16.746" v="84" actId="1037"/>
          <ac:spMkLst>
            <pc:docMk/>
            <pc:sldMk cId="3411752255" sldId="256"/>
            <ac:spMk id="183" creationId="{8325CC46-ECA9-42D2-A741-C91C3A144FBC}"/>
          </ac:spMkLst>
        </pc:spChg>
        <pc:spChg chg="add mod">
          <ac:chgData name="Philip Peng" userId="99464ffcfb5c54c2" providerId="LiveId" clId="{6D356F83-4578-469B-81CC-A01E3AB6147E}" dt="2021-06-07T18:21:16.746" v="84" actId="1037"/>
          <ac:spMkLst>
            <pc:docMk/>
            <pc:sldMk cId="3411752255" sldId="256"/>
            <ac:spMk id="185" creationId="{9B3FFB9D-190A-45D1-8ED3-6DE363854B38}"/>
          </ac:spMkLst>
        </pc:spChg>
        <pc:spChg chg="add mod">
          <ac:chgData name="Philip Peng" userId="99464ffcfb5c54c2" providerId="LiveId" clId="{6D356F83-4578-469B-81CC-A01E3AB6147E}" dt="2021-06-07T18:21:16.746" v="84" actId="1037"/>
          <ac:spMkLst>
            <pc:docMk/>
            <pc:sldMk cId="3411752255" sldId="256"/>
            <ac:spMk id="188" creationId="{F8FFA416-99C4-4F62-8490-3D69FE74B2CB}"/>
          </ac:spMkLst>
        </pc:spChg>
        <pc:spChg chg="add mod">
          <ac:chgData name="Philip Peng" userId="99464ffcfb5c54c2" providerId="LiveId" clId="{6D356F83-4578-469B-81CC-A01E3AB6147E}" dt="2021-06-07T18:21:16.746" v="84" actId="1037"/>
          <ac:spMkLst>
            <pc:docMk/>
            <pc:sldMk cId="3411752255" sldId="256"/>
            <ac:spMk id="189" creationId="{F65F4C56-3C59-4832-B1A9-747C2E65B4B0}"/>
          </ac:spMkLst>
        </pc:spChg>
        <pc:spChg chg="add mod">
          <ac:chgData name="Philip Peng" userId="99464ffcfb5c54c2" providerId="LiveId" clId="{6D356F83-4578-469B-81CC-A01E3AB6147E}" dt="2021-06-07T18:22:33.990" v="100" actId="1076"/>
          <ac:spMkLst>
            <pc:docMk/>
            <pc:sldMk cId="3411752255" sldId="256"/>
            <ac:spMk id="194" creationId="{426C33EC-340E-48D9-941E-547FCBB41E68}"/>
          </ac:spMkLst>
        </pc:spChg>
        <pc:spChg chg="add mod">
          <ac:chgData name="Philip Peng" userId="99464ffcfb5c54c2" providerId="LiveId" clId="{6D356F83-4578-469B-81CC-A01E3AB6147E}" dt="2021-06-07T18:22:33.990" v="100" actId="1076"/>
          <ac:spMkLst>
            <pc:docMk/>
            <pc:sldMk cId="3411752255" sldId="256"/>
            <ac:spMk id="195" creationId="{8307F121-4626-44B1-B237-E1CE9695F2A0}"/>
          </ac:spMkLst>
        </pc:spChg>
        <pc:spChg chg="add mod">
          <ac:chgData name="Philip Peng" userId="99464ffcfb5c54c2" providerId="LiveId" clId="{6D356F83-4578-469B-81CC-A01E3AB6147E}" dt="2021-06-07T18:22:45.286" v="103" actId="1076"/>
          <ac:spMkLst>
            <pc:docMk/>
            <pc:sldMk cId="3411752255" sldId="256"/>
            <ac:spMk id="200" creationId="{F7CF7333-46EC-4569-B7B4-5013CB68E1E2}"/>
          </ac:spMkLst>
        </pc:spChg>
        <pc:spChg chg="add mod">
          <ac:chgData name="Philip Peng" userId="99464ffcfb5c54c2" providerId="LiveId" clId="{6D356F83-4578-469B-81CC-A01E3AB6147E}" dt="2021-06-07T18:22:45.286" v="103" actId="1076"/>
          <ac:spMkLst>
            <pc:docMk/>
            <pc:sldMk cId="3411752255" sldId="256"/>
            <ac:spMk id="202" creationId="{8E009F4E-A890-42D4-967F-3C08407DFDCC}"/>
          </ac:spMkLst>
        </pc:spChg>
        <pc:spChg chg="add mod">
          <ac:chgData name="Philip Peng" userId="99464ffcfb5c54c2" providerId="LiveId" clId="{6D356F83-4578-469B-81CC-A01E3AB6147E}" dt="2021-06-07T18:22:45.286" v="103" actId="1076"/>
          <ac:spMkLst>
            <pc:docMk/>
            <pc:sldMk cId="3411752255" sldId="256"/>
            <ac:spMk id="204" creationId="{417B45C6-D4DE-439C-A81A-B4ED8E714FEE}"/>
          </ac:spMkLst>
        </pc:spChg>
        <pc:spChg chg="add mod">
          <ac:chgData name="Philip Peng" userId="99464ffcfb5c54c2" providerId="LiveId" clId="{6D356F83-4578-469B-81CC-A01E3AB6147E}" dt="2021-06-07T18:22:45.286" v="103" actId="1076"/>
          <ac:spMkLst>
            <pc:docMk/>
            <pc:sldMk cId="3411752255" sldId="256"/>
            <ac:spMk id="206" creationId="{AA1E8624-C6B9-45D1-ACD1-985E76E9FE81}"/>
          </ac:spMkLst>
        </pc:spChg>
        <pc:spChg chg="add mod">
          <ac:chgData name="Philip Peng" userId="99464ffcfb5c54c2" providerId="LiveId" clId="{6D356F83-4578-469B-81CC-A01E3AB6147E}" dt="2021-06-07T18:22:45.286" v="103" actId="1076"/>
          <ac:spMkLst>
            <pc:docMk/>
            <pc:sldMk cId="3411752255" sldId="256"/>
            <ac:spMk id="208" creationId="{C6C8564F-4C00-449B-B1DD-7771CA893279}"/>
          </ac:spMkLst>
        </pc:spChg>
        <pc:spChg chg="add mod">
          <ac:chgData name="Philip Peng" userId="99464ffcfb5c54c2" providerId="LiveId" clId="{6D356F83-4578-469B-81CC-A01E3AB6147E}" dt="2021-06-07T18:22:33.990" v="100" actId="1076"/>
          <ac:spMkLst>
            <pc:docMk/>
            <pc:sldMk cId="3411752255" sldId="256"/>
            <ac:spMk id="210" creationId="{692A85A2-CFED-4B3C-B32F-B8BE23E7EFF3}"/>
          </ac:spMkLst>
        </pc:spChg>
        <pc:spChg chg="add mod">
          <ac:chgData name="Philip Peng" userId="99464ffcfb5c54c2" providerId="LiveId" clId="{6D356F83-4578-469B-81CC-A01E3AB6147E}" dt="2021-06-07T18:22:33.990" v="100" actId="1076"/>
          <ac:spMkLst>
            <pc:docMk/>
            <pc:sldMk cId="3411752255" sldId="256"/>
            <ac:spMk id="212" creationId="{421A391E-A3EA-42A6-8349-4803303B0606}"/>
          </ac:spMkLst>
        </pc:spChg>
        <pc:spChg chg="add mod">
          <ac:chgData name="Philip Peng" userId="99464ffcfb5c54c2" providerId="LiveId" clId="{6D356F83-4578-469B-81CC-A01E3AB6147E}" dt="2021-06-07T18:22:33.990" v="100" actId="1076"/>
          <ac:spMkLst>
            <pc:docMk/>
            <pc:sldMk cId="3411752255" sldId="256"/>
            <ac:spMk id="214" creationId="{ECC7A124-63DB-4A52-9940-B8F7DF42C047}"/>
          </ac:spMkLst>
        </pc:spChg>
        <pc:spChg chg="add mod">
          <ac:chgData name="Philip Peng" userId="99464ffcfb5c54c2" providerId="LiveId" clId="{6D356F83-4578-469B-81CC-A01E3AB6147E}" dt="2021-06-07T18:22:33.990" v="100" actId="1076"/>
          <ac:spMkLst>
            <pc:docMk/>
            <pc:sldMk cId="3411752255" sldId="256"/>
            <ac:spMk id="216" creationId="{EDB38D42-FE67-4932-8DDB-DC026855299A}"/>
          </ac:spMkLst>
        </pc:spChg>
        <pc:picChg chg="del">
          <ac:chgData name="Philip Peng" userId="99464ffcfb5c54c2" providerId="LiveId" clId="{6D356F83-4578-469B-81CC-A01E3AB6147E}" dt="2021-06-07T18:20:17.569" v="51" actId="478"/>
          <ac:picMkLst>
            <pc:docMk/>
            <pc:sldMk cId="3411752255" sldId="256"/>
            <ac:picMk id="4" creationId="{70C5E217-968A-4F6F-8764-54CEBFE75308}"/>
          </ac:picMkLst>
        </pc:picChg>
        <pc:picChg chg="mod">
          <ac:chgData name="Philip Peng" userId="99464ffcfb5c54c2" providerId="LiveId" clId="{6D356F83-4578-469B-81CC-A01E3AB6147E}" dt="2021-06-07T18:21:14.113" v="83" actId="1037"/>
          <ac:picMkLst>
            <pc:docMk/>
            <pc:sldMk cId="3411752255" sldId="256"/>
            <ac:picMk id="5" creationId="{C7CE31C6-574C-4964-88DE-E92065FB5C66}"/>
          </ac:picMkLst>
        </pc:picChg>
        <pc:picChg chg="mod">
          <ac:chgData name="Philip Peng" userId="99464ffcfb5c54c2" providerId="LiveId" clId="{6D356F83-4578-469B-81CC-A01E3AB6147E}" dt="2021-06-07T18:21:14.113" v="83" actId="1037"/>
          <ac:picMkLst>
            <pc:docMk/>
            <pc:sldMk cId="3411752255" sldId="256"/>
            <ac:picMk id="6" creationId="{97BA9CA3-51F2-463E-9061-06A444AD62CB}"/>
          </ac:picMkLst>
        </pc:picChg>
        <pc:picChg chg="mod">
          <ac:chgData name="Philip Peng" userId="99464ffcfb5c54c2" providerId="LiveId" clId="{6D356F83-4578-469B-81CC-A01E3AB6147E}" dt="2021-06-07T18:21:14.113" v="83" actId="1037"/>
          <ac:picMkLst>
            <pc:docMk/>
            <pc:sldMk cId="3411752255" sldId="256"/>
            <ac:picMk id="7" creationId="{122A68A0-6A86-4319-A64C-D86B24C92CAF}"/>
          </ac:picMkLst>
        </pc:picChg>
        <pc:picChg chg="mod">
          <ac:chgData name="Philip Peng" userId="99464ffcfb5c54c2" providerId="LiveId" clId="{6D356F83-4578-469B-81CC-A01E3AB6147E}" dt="2021-06-07T18:21:42.510" v="89" actId="1076"/>
          <ac:picMkLst>
            <pc:docMk/>
            <pc:sldMk cId="3411752255" sldId="256"/>
            <ac:picMk id="8" creationId="{75035B15-AB59-4C5D-87E5-AFA432C01005}"/>
          </ac:picMkLst>
        </pc:picChg>
        <pc:picChg chg="mod">
          <ac:chgData name="Philip Peng" userId="99464ffcfb5c54c2" providerId="LiveId" clId="{6D356F83-4578-469B-81CC-A01E3AB6147E}" dt="2021-06-07T18:21:14.113" v="83" actId="1037"/>
          <ac:picMkLst>
            <pc:docMk/>
            <pc:sldMk cId="3411752255" sldId="256"/>
            <ac:picMk id="11" creationId="{2E562DCA-4744-4396-9D84-56FCC9E9C79F}"/>
          </ac:picMkLst>
        </pc:picChg>
        <pc:picChg chg="mod">
          <ac:chgData name="Philip Peng" userId="99464ffcfb5c54c2" providerId="LiveId" clId="{6D356F83-4578-469B-81CC-A01E3AB6147E}" dt="2021-06-07T18:21:14.113" v="83" actId="1037"/>
          <ac:picMkLst>
            <pc:docMk/>
            <pc:sldMk cId="3411752255" sldId="256"/>
            <ac:picMk id="13" creationId="{26B27747-70E6-4CEE-B27C-8B9CDBF8C5D3}"/>
          </ac:picMkLst>
        </pc:picChg>
        <pc:picChg chg="del">
          <ac:chgData name="Philip Peng" userId="99464ffcfb5c54c2" providerId="LiveId" clId="{6D356F83-4578-469B-81CC-A01E3AB6147E}" dt="2021-06-07T18:20:17.569" v="51" actId="478"/>
          <ac:picMkLst>
            <pc:docMk/>
            <pc:sldMk cId="3411752255" sldId="256"/>
            <ac:picMk id="15" creationId="{C4071730-AF7F-45D6-9C63-4D7425978568}"/>
          </ac:picMkLst>
        </pc:picChg>
        <pc:picChg chg="del">
          <ac:chgData name="Philip Peng" userId="99464ffcfb5c54c2" providerId="LiveId" clId="{6D356F83-4578-469B-81CC-A01E3AB6147E}" dt="2021-06-07T18:20:17.569" v="51" actId="478"/>
          <ac:picMkLst>
            <pc:docMk/>
            <pc:sldMk cId="3411752255" sldId="256"/>
            <ac:picMk id="17" creationId="{C6346438-9F7C-4D5F-B146-430EA838DFD0}"/>
          </ac:picMkLst>
        </pc:picChg>
        <pc:picChg chg="mod">
          <ac:chgData name="Philip Peng" userId="99464ffcfb5c54c2" providerId="LiveId" clId="{6D356F83-4578-469B-81CC-A01E3AB6147E}" dt="2021-06-07T18:21:14.113" v="83" actId="1037"/>
          <ac:picMkLst>
            <pc:docMk/>
            <pc:sldMk cId="3411752255" sldId="256"/>
            <ac:picMk id="21" creationId="{D5DCA626-9781-456F-91B9-D43EC7CD9B50}"/>
          </ac:picMkLst>
        </pc:picChg>
        <pc:picChg chg="mod">
          <ac:chgData name="Philip Peng" userId="99464ffcfb5c54c2" providerId="LiveId" clId="{6D356F83-4578-469B-81CC-A01E3AB6147E}" dt="2021-06-07T18:21:14.113" v="83" actId="1037"/>
          <ac:picMkLst>
            <pc:docMk/>
            <pc:sldMk cId="3411752255" sldId="256"/>
            <ac:picMk id="23" creationId="{77DB460F-839A-4363-B4B2-7F6D75FF8086}"/>
          </ac:picMkLst>
        </pc:picChg>
        <pc:picChg chg="del">
          <ac:chgData name="Philip Peng" userId="99464ffcfb5c54c2" providerId="LiveId" clId="{6D356F83-4578-469B-81CC-A01E3AB6147E}" dt="2021-06-07T18:20:17.569" v="51" actId="478"/>
          <ac:picMkLst>
            <pc:docMk/>
            <pc:sldMk cId="3411752255" sldId="256"/>
            <ac:picMk id="25" creationId="{CE71EC5A-AABF-416F-B01A-118BB1EAA686}"/>
          </ac:picMkLst>
        </pc:picChg>
        <pc:picChg chg="mod">
          <ac:chgData name="Philip Peng" userId="99464ffcfb5c54c2" providerId="LiveId" clId="{6D356F83-4578-469B-81CC-A01E3AB6147E}" dt="2021-06-07T18:21:14.113" v="83" actId="1037"/>
          <ac:picMkLst>
            <pc:docMk/>
            <pc:sldMk cId="3411752255" sldId="256"/>
            <ac:picMk id="28" creationId="{DE040715-A5DD-4AD0-857D-2805E04D3344}"/>
          </ac:picMkLst>
        </pc:picChg>
        <pc:picChg chg="mod">
          <ac:chgData name="Philip Peng" userId="99464ffcfb5c54c2" providerId="LiveId" clId="{6D356F83-4578-469B-81CC-A01E3AB6147E}" dt="2021-06-07T18:21:14.113" v="83" actId="1037"/>
          <ac:picMkLst>
            <pc:docMk/>
            <pc:sldMk cId="3411752255" sldId="256"/>
            <ac:picMk id="30" creationId="{16658FAE-D900-43CA-9217-D2F1F9DF0266}"/>
          </ac:picMkLst>
        </pc:picChg>
        <pc:picChg chg="del">
          <ac:chgData name="Philip Peng" userId="99464ffcfb5c54c2" providerId="LiveId" clId="{6D356F83-4578-469B-81CC-A01E3AB6147E}" dt="2021-06-07T18:20:17.569" v="51" actId="478"/>
          <ac:picMkLst>
            <pc:docMk/>
            <pc:sldMk cId="3411752255" sldId="256"/>
            <ac:picMk id="32" creationId="{EB9AC784-FD34-4026-B9C0-F8A60853BBDF}"/>
          </ac:picMkLst>
        </pc:picChg>
        <pc:picChg chg="del">
          <ac:chgData name="Philip Peng" userId="99464ffcfb5c54c2" providerId="LiveId" clId="{6D356F83-4578-469B-81CC-A01E3AB6147E}" dt="2021-06-07T18:20:17.569" v="51" actId="478"/>
          <ac:picMkLst>
            <pc:docMk/>
            <pc:sldMk cId="3411752255" sldId="256"/>
            <ac:picMk id="34" creationId="{796F17B6-750D-48EA-9DB6-2B16FC9D70AE}"/>
          </ac:picMkLst>
        </pc:picChg>
        <pc:picChg chg="mod">
          <ac:chgData name="Philip Peng" userId="99464ffcfb5c54c2" providerId="LiveId" clId="{6D356F83-4578-469B-81CC-A01E3AB6147E}" dt="2021-06-07T18:21:42.510" v="89" actId="1076"/>
          <ac:picMkLst>
            <pc:docMk/>
            <pc:sldMk cId="3411752255" sldId="256"/>
            <ac:picMk id="40" creationId="{33AB8B4C-18A6-4CC2-811E-28325A6A2FF3}"/>
          </ac:picMkLst>
        </pc:picChg>
        <pc:picChg chg="mod">
          <ac:chgData name="Philip Peng" userId="99464ffcfb5c54c2" providerId="LiveId" clId="{6D356F83-4578-469B-81CC-A01E3AB6147E}" dt="2021-06-07T18:21:42.510" v="89" actId="1076"/>
          <ac:picMkLst>
            <pc:docMk/>
            <pc:sldMk cId="3411752255" sldId="256"/>
            <ac:picMk id="42" creationId="{984F8DBF-F2B3-4037-9341-AD3CE1A36D09}"/>
          </ac:picMkLst>
        </pc:picChg>
        <pc:picChg chg="mod">
          <ac:chgData name="Philip Peng" userId="99464ffcfb5c54c2" providerId="LiveId" clId="{6D356F83-4578-469B-81CC-A01E3AB6147E}" dt="2021-06-07T18:21:50.258" v="91" actId="1076"/>
          <ac:picMkLst>
            <pc:docMk/>
            <pc:sldMk cId="3411752255" sldId="256"/>
            <ac:picMk id="61" creationId="{841575EE-2519-446B-A79D-2B85E62E3230}"/>
          </ac:picMkLst>
        </pc:picChg>
        <pc:picChg chg="mod">
          <ac:chgData name="Philip Peng" userId="99464ffcfb5c54c2" providerId="LiveId" clId="{6D356F83-4578-469B-81CC-A01E3AB6147E}" dt="2021-06-07T18:22:09.589" v="95" actId="1076"/>
          <ac:picMkLst>
            <pc:docMk/>
            <pc:sldMk cId="3411752255" sldId="256"/>
            <ac:picMk id="62" creationId="{4A166261-B08C-4BD2-BDA9-796544C0778F}"/>
          </ac:picMkLst>
        </pc:picChg>
        <pc:picChg chg="mod">
          <ac:chgData name="Philip Peng" userId="99464ffcfb5c54c2" providerId="LiveId" clId="{6D356F83-4578-469B-81CC-A01E3AB6147E}" dt="2021-06-07T18:22:09.589" v="95" actId="1076"/>
          <ac:picMkLst>
            <pc:docMk/>
            <pc:sldMk cId="3411752255" sldId="256"/>
            <ac:picMk id="64" creationId="{557C0CC9-044C-49EE-9E40-DABB851B1519}"/>
          </ac:picMkLst>
        </pc:picChg>
        <pc:picChg chg="del">
          <ac:chgData name="Philip Peng" userId="99464ffcfb5c54c2" providerId="LiveId" clId="{6D356F83-4578-469B-81CC-A01E3AB6147E}" dt="2021-06-07T18:20:17.569" v="51" actId="478"/>
          <ac:picMkLst>
            <pc:docMk/>
            <pc:sldMk cId="3411752255" sldId="256"/>
            <ac:picMk id="66" creationId="{25610B78-DE4D-4A88-BFC7-8B4D70D1BC05}"/>
          </ac:picMkLst>
        </pc:picChg>
        <pc:picChg chg="del">
          <ac:chgData name="Philip Peng" userId="99464ffcfb5c54c2" providerId="LiveId" clId="{6D356F83-4578-469B-81CC-A01E3AB6147E}" dt="2021-06-07T18:20:17.569" v="51" actId="478"/>
          <ac:picMkLst>
            <pc:docMk/>
            <pc:sldMk cId="3411752255" sldId="256"/>
            <ac:picMk id="68" creationId="{6B7301C6-6649-4B0C-9510-C423D2A5AD6A}"/>
          </ac:picMkLst>
        </pc:picChg>
        <pc:picChg chg="del">
          <ac:chgData name="Philip Peng" userId="99464ffcfb5c54c2" providerId="LiveId" clId="{6D356F83-4578-469B-81CC-A01E3AB6147E}" dt="2021-06-07T18:20:30.221" v="54" actId="478"/>
          <ac:picMkLst>
            <pc:docMk/>
            <pc:sldMk cId="3411752255" sldId="256"/>
            <ac:picMk id="86" creationId="{6B6FAB1C-13FA-4F0E-803A-2878942FE231}"/>
          </ac:picMkLst>
        </pc:picChg>
        <pc:picChg chg="mod">
          <ac:chgData name="Philip Peng" userId="99464ffcfb5c54c2" providerId="LiveId" clId="{6D356F83-4578-469B-81CC-A01E3AB6147E}" dt="2021-06-07T18:21:14.113" v="83" actId="1037"/>
          <ac:picMkLst>
            <pc:docMk/>
            <pc:sldMk cId="3411752255" sldId="256"/>
            <ac:picMk id="88" creationId="{C0DB935A-0D63-4A84-840D-16B10AC09ADC}"/>
          </ac:picMkLst>
        </pc:picChg>
        <pc:picChg chg="mod">
          <ac:chgData name="Philip Peng" userId="99464ffcfb5c54c2" providerId="LiveId" clId="{6D356F83-4578-469B-81CC-A01E3AB6147E}" dt="2021-06-07T18:21:14.113" v="83" actId="1037"/>
          <ac:picMkLst>
            <pc:docMk/>
            <pc:sldMk cId="3411752255" sldId="256"/>
            <ac:picMk id="90" creationId="{7CBA9C35-2919-4715-804E-4065F6C47931}"/>
          </ac:picMkLst>
        </pc:picChg>
        <pc:picChg chg="mod">
          <ac:chgData name="Philip Peng" userId="99464ffcfb5c54c2" providerId="LiveId" clId="{6D356F83-4578-469B-81CC-A01E3AB6147E}" dt="2021-06-07T18:21:14.113" v="83" actId="1037"/>
          <ac:picMkLst>
            <pc:docMk/>
            <pc:sldMk cId="3411752255" sldId="256"/>
            <ac:picMk id="92" creationId="{D5D49B72-A526-4EB2-A4FB-893420A6F395}"/>
          </ac:picMkLst>
        </pc:picChg>
        <pc:picChg chg="mod">
          <ac:chgData name="Philip Peng" userId="99464ffcfb5c54c2" providerId="LiveId" clId="{6D356F83-4578-469B-81CC-A01E3AB6147E}" dt="2021-06-07T18:21:14.113" v="83" actId="1037"/>
          <ac:picMkLst>
            <pc:docMk/>
            <pc:sldMk cId="3411752255" sldId="256"/>
            <ac:picMk id="96" creationId="{475EBD23-33C5-4DB2-B214-4A6CBD61637E}"/>
          </ac:picMkLst>
        </pc:picChg>
        <pc:picChg chg="mod">
          <ac:chgData name="Philip Peng" userId="99464ffcfb5c54c2" providerId="LiveId" clId="{6D356F83-4578-469B-81CC-A01E3AB6147E}" dt="2021-06-07T18:21:14.113" v="83" actId="1037"/>
          <ac:picMkLst>
            <pc:docMk/>
            <pc:sldMk cId="3411752255" sldId="256"/>
            <ac:picMk id="98" creationId="{C8FCB236-A01E-4105-8406-9471D775A600}"/>
          </ac:picMkLst>
        </pc:picChg>
        <pc:picChg chg="del">
          <ac:chgData name="Philip Peng" userId="99464ffcfb5c54c2" providerId="LiveId" clId="{6D356F83-4578-469B-81CC-A01E3AB6147E}" dt="2021-06-07T18:20:17.569" v="51" actId="478"/>
          <ac:picMkLst>
            <pc:docMk/>
            <pc:sldMk cId="3411752255" sldId="256"/>
            <ac:picMk id="103" creationId="{D39A5F9F-CD70-46FA-AFEE-09ADC331F190}"/>
          </ac:picMkLst>
        </pc:picChg>
        <pc:picChg chg="mod">
          <ac:chgData name="Philip Peng" userId="99464ffcfb5c54c2" providerId="LiveId" clId="{6D356F83-4578-469B-81CC-A01E3AB6147E}" dt="2021-06-07T18:21:14.113" v="83" actId="1037"/>
          <ac:picMkLst>
            <pc:docMk/>
            <pc:sldMk cId="3411752255" sldId="256"/>
            <ac:picMk id="105" creationId="{332B613C-8381-4C24-8E02-79AE8865C06B}"/>
          </ac:picMkLst>
        </pc:picChg>
        <pc:picChg chg="mod">
          <ac:chgData name="Philip Peng" userId="99464ffcfb5c54c2" providerId="LiveId" clId="{6D356F83-4578-469B-81CC-A01E3AB6147E}" dt="2021-06-07T18:21:14.113" v="83" actId="1037"/>
          <ac:picMkLst>
            <pc:docMk/>
            <pc:sldMk cId="3411752255" sldId="256"/>
            <ac:picMk id="107" creationId="{44994C21-0486-49EC-A12E-4B2B5A66A95C}"/>
          </ac:picMkLst>
        </pc:picChg>
        <pc:picChg chg="add mod">
          <ac:chgData name="Philip Peng" userId="99464ffcfb5c54c2" providerId="LiveId" clId="{6D356F83-4578-469B-81CC-A01E3AB6147E}" dt="2021-06-07T18:21:16.746" v="84" actId="1037"/>
          <ac:picMkLst>
            <pc:docMk/>
            <pc:sldMk cId="3411752255" sldId="256"/>
            <ac:picMk id="114" creationId="{81E39E61-E395-4A3F-BB94-50499E0F6B6C}"/>
          </ac:picMkLst>
        </pc:picChg>
        <pc:picChg chg="del">
          <ac:chgData name="Philip Peng" userId="99464ffcfb5c54c2" providerId="LiveId" clId="{6D356F83-4578-469B-81CC-A01E3AB6147E}" dt="2021-06-07T18:20:17.569" v="51" actId="478"/>
          <ac:picMkLst>
            <pc:docMk/>
            <pc:sldMk cId="3411752255" sldId="256"/>
            <ac:picMk id="115" creationId="{A746B74F-8653-4C6C-A44E-63204EC0A444}"/>
          </ac:picMkLst>
        </pc:picChg>
        <pc:picChg chg="add mod">
          <ac:chgData name="Philip Peng" userId="99464ffcfb5c54c2" providerId="LiveId" clId="{6D356F83-4578-469B-81CC-A01E3AB6147E}" dt="2021-06-07T18:21:16.746" v="84" actId="1037"/>
          <ac:picMkLst>
            <pc:docMk/>
            <pc:sldMk cId="3411752255" sldId="256"/>
            <ac:picMk id="117" creationId="{DBE89CBA-504D-4659-9E5B-B82713860079}"/>
          </ac:picMkLst>
        </pc:picChg>
        <pc:picChg chg="del">
          <ac:chgData name="Philip Peng" userId="99464ffcfb5c54c2" providerId="LiveId" clId="{6D356F83-4578-469B-81CC-A01E3AB6147E}" dt="2021-06-07T18:20:17.569" v="51" actId="478"/>
          <ac:picMkLst>
            <pc:docMk/>
            <pc:sldMk cId="3411752255" sldId="256"/>
            <ac:picMk id="119" creationId="{BD0B026D-F66D-42DD-BEED-98AD9C7301A3}"/>
          </ac:picMkLst>
        </pc:picChg>
        <pc:picChg chg="add mod">
          <ac:chgData name="Philip Peng" userId="99464ffcfb5c54c2" providerId="LiveId" clId="{6D356F83-4578-469B-81CC-A01E3AB6147E}" dt="2021-06-07T18:21:16.746" v="84" actId="1037"/>
          <ac:picMkLst>
            <pc:docMk/>
            <pc:sldMk cId="3411752255" sldId="256"/>
            <ac:picMk id="121" creationId="{C2F6D688-EF17-4B19-A392-F502919B6D9B}"/>
          </ac:picMkLst>
        </pc:picChg>
        <pc:picChg chg="del">
          <ac:chgData name="Philip Peng" userId="99464ffcfb5c54c2" providerId="LiveId" clId="{6D356F83-4578-469B-81CC-A01E3AB6147E}" dt="2021-06-07T18:20:31.044" v="55" actId="478"/>
          <ac:picMkLst>
            <pc:docMk/>
            <pc:sldMk cId="3411752255" sldId="256"/>
            <ac:picMk id="122" creationId="{912C53A3-3B1E-4D2A-B6E6-22E2DF4BBF41}"/>
          </ac:picMkLst>
        </pc:picChg>
        <pc:picChg chg="add mod">
          <ac:chgData name="Philip Peng" userId="99464ffcfb5c54c2" providerId="LiveId" clId="{6D356F83-4578-469B-81CC-A01E3AB6147E}" dt="2021-06-07T18:21:16.746" v="84" actId="1037"/>
          <ac:picMkLst>
            <pc:docMk/>
            <pc:sldMk cId="3411752255" sldId="256"/>
            <ac:picMk id="127" creationId="{A2C2815E-EF3B-4C74-B33C-BF73A2A276C7}"/>
          </ac:picMkLst>
        </pc:picChg>
        <pc:picChg chg="add mod">
          <ac:chgData name="Philip Peng" userId="99464ffcfb5c54c2" providerId="LiveId" clId="{6D356F83-4578-469B-81CC-A01E3AB6147E}" dt="2021-06-07T18:21:16.746" v="84" actId="1037"/>
          <ac:picMkLst>
            <pc:docMk/>
            <pc:sldMk cId="3411752255" sldId="256"/>
            <ac:picMk id="128" creationId="{EA67E119-AEE4-4694-8547-EEE3CD88F500}"/>
          </ac:picMkLst>
        </pc:picChg>
        <pc:picChg chg="add mod">
          <ac:chgData name="Philip Peng" userId="99464ffcfb5c54c2" providerId="LiveId" clId="{6D356F83-4578-469B-81CC-A01E3AB6147E}" dt="2021-06-07T18:21:16.746" v="84" actId="1037"/>
          <ac:picMkLst>
            <pc:docMk/>
            <pc:sldMk cId="3411752255" sldId="256"/>
            <ac:picMk id="131" creationId="{B8B294E7-C95A-4D58-AFC6-9840505AB64A}"/>
          </ac:picMkLst>
        </pc:picChg>
        <pc:picChg chg="del">
          <ac:chgData name="Philip Peng" userId="99464ffcfb5c54c2" providerId="LiveId" clId="{6D356F83-4578-469B-81CC-A01E3AB6147E}" dt="2021-06-07T18:20:31.644" v="56" actId="478"/>
          <ac:picMkLst>
            <pc:docMk/>
            <pc:sldMk cId="3411752255" sldId="256"/>
            <ac:picMk id="133" creationId="{7D9FF945-8994-4B47-9E67-D5C62950486D}"/>
          </ac:picMkLst>
        </pc:picChg>
        <pc:picChg chg="add mod">
          <ac:chgData name="Philip Peng" userId="99464ffcfb5c54c2" providerId="LiveId" clId="{6D356F83-4578-469B-81CC-A01E3AB6147E}" dt="2021-06-07T18:21:16.746" v="84" actId="1037"/>
          <ac:picMkLst>
            <pc:docMk/>
            <pc:sldMk cId="3411752255" sldId="256"/>
            <ac:picMk id="136" creationId="{838952C1-5FA9-48FF-BD2D-13CDDBFB5CD1}"/>
          </ac:picMkLst>
        </pc:picChg>
        <pc:picChg chg="mod">
          <ac:chgData name="Philip Peng" userId="99464ffcfb5c54c2" providerId="LiveId" clId="{6D356F83-4578-469B-81CC-A01E3AB6147E}" dt="2021-06-07T18:22:05.863" v="94" actId="14100"/>
          <ac:picMkLst>
            <pc:docMk/>
            <pc:sldMk cId="3411752255" sldId="256"/>
            <ac:picMk id="137" creationId="{7B79AF38-315E-4528-AB7D-81C4F66468FA}"/>
          </ac:picMkLst>
        </pc:picChg>
        <pc:picChg chg="mod">
          <ac:chgData name="Philip Peng" userId="99464ffcfb5c54c2" providerId="LiveId" clId="{6D356F83-4578-469B-81CC-A01E3AB6147E}" dt="2021-06-07T18:22:00.477" v="92" actId="1076"/>
          <ac:picMkLst>
            <pc:docMk/>
            <pc:sldMk cId="3411752255" sldId="256"/>
            <ac:picMk id="138" creationId="{8DBA88BF-411E-4CEE-9CB9-9A237F467403}"/>
          </ac:picMkLst>
        </pc:picChg>
        <pc:picChg chg="mod">
          <ac:chgData name="Philip Peng" userId="99464ffcfb5c54c2" providerId="LiveId" clId="{6D356F83-4578-469B-81CC-A01E3AB6147E}" dt="2021-06-07T18:22:00.477" v="92" actId="1076"/>
          <ac:picMkLst>
            <pc:docMk/>
            <pc:sldMk cId="3411752255" sldId="256"/>
            <ac:picMk id="140" creationId="{0BD34C7B-A7D1-42D3-88B6-8753A917DF80}"/>
          </ac:picMkLst>
        </pc:picChg>
        <pc:picChg chg="del">
          <ac:chgData name="Philip Peng" userId="99464ffcfb5c54c2" providerId="LiveId" clId="{6D356F83-4578-469B-81CC-A01E3AB6147E}" dt="2021-06-07T18:20:17.569" v="51" actId="478"/>
          <ac:picMkLst>
            <pc:docMk/>
            <pc:sldMk cId="3411752255" sldId="256"/>
            <ac:picMk id="142" creationId="{7F2B9147-946C-4A8B-8E01-274E59E6526F}"/>
          </ac:picMkLst>
        </pc:picChg>
        <pc:picChg chg="del">
          <ac:chgData name="Philip Peng" userId="99464ffcfb5c54c2" providerId="LiveId" clId="{6D356F83-4578-469B-81CC-A01E3AB6147E}" dt="2021-06-07T18:20:17.569" v="51" actId="478"/>
          <ac:picMkLst>
            <pc:docMk/>
            <pc:sldMk cId="3411752255" sldId="256"/>
            <ac:picMk id="144" creationId="{F1A7FC12-C37E-469F-843B-327E5DBB8E28}"/>
          </ac:picMkLst>
        </pc:picChg>
        <pc:picChg chg="add mod">
          <ac:chgData name="Philip Peng" userId="99464ffcfb5c54c2" providerId="LiveId" clId="{6D356F83-4578-469B-81CC-A01E3AB6147E}" dt="2021-06-07T18:21:16.746" v="84" actId="1037"/>
          <ac:picMkLst>
            <pc:docMk/>
            <pc:sldMk cId="3411752255" sldId="256"/>
            <ac:picMk id="148" creationId="{24588D6E-A0B9-4781-A9EC-1C65FA0B79A2}"/>
          </ac:picMkLst>
        </pc:picChg>
        <pc:picChg chg="mod">
          <ac:chgData name="Philip Peng" userId="99464ffcfb5c54c2" providerId="LiveId" clId="{6D356F83-4578-469B-81CC-A01E3AB6147E}" dt="2021-06-07T18:22:24.673" v="97" actId="1076"/>
          <ac:picMkLst>
            <pc:docMk/>
            <pc:sldMk cId="3411752255" sldId="256"/>
            <ac:picMk id="150" creationId="{662F9FBD-E794-459C-860F-5395C6856C53}"/>
          </ac:picMkLst>
        </pc:picChg>
        <pc:picChg chg="mod">
          <ac:chgData name="Philip Peng" userId="99464ffcfb5c54c2" providerId="LiveId" clId="{6D356F83-4578-469B-81CC-A01E3AB6147E}" dt="2021-06-07T18:22:24.673" v="97" actId="1076"/>
          <ac:picMkLst>
            <pc:docMk/>
            <pc:sldMk cId="3411752255" sldId="256"/>
            <ac:picMk id="151" creationId="{65A0B108-434B-4AB2-B501-2B6F2C6824F9}"/>
          </ac:picMkLst>
        </pc:picChg>
        <pc:picChg chg="mod">
          <ac:chgData name="Philip Peng" userId="99464ffcfb5c54c2" providerId="LiveId" clId="{6D356F83-4578-469B-81CC-A01E3AB6147E}" dt="2021-06-07T18:22:24.673" v="97" actId="1076"/>
          <ac:picMkLst>
            <pc:docMk/>
            <pc:sldMk cId="3411752255" sldId="256"/>
            <ac:picMk id="153" creationId="{7F11346B-12A9-4601-9A02-C989DD7FF471}"/>
          </ac:picMkLst>
        </pc:picChg>
        <pc:picChg chg="del">
          <ac:chgData name="Philip Peng" userId="99464ffcfb5c54c2" providerId="LiveId" clId="{6D356F83-4578-469B-81CC-A01E3AB6147E}" dt="2021-06-07T18:20:17.569" v="51" actId="478"/>
          <ac:picMkLst>
            <pc:docMk/>
            <pc:sldMk cId="3411752255" sldId="256"/>
            <ac:picMk id="155" creationId="{75F1497B-1C2B-4A26-9549-1BB31EC1C781}"/>
          </ac:picMkLst>
        </pc:picChg>
        <pc:picChg chg="del">
          <ac:chgData name="Philip Peng" userId="99464ffcfb5c54c2" providerId="LiveId" clId="{6D356F83-4578-469B-81CC-A01E3AB6147E}" dt="2021-06-07T18:20:17.569" v="51" actId="478"/>
          <ac:picMkLst>
            <pc:docMk/>
            <pc:sldMk cId="3411752255" sldId="256"/>
            <ac:picMk id="157" creationId="{C3F73DBE-846B-4D08-9D68-ED02B806CB61}"/>
          </ac:picMkLst>
        </pc:picChg>
        <pc:picChg chg="del">
          <ac:chgData name="Philip Peng" userId="99464ffcfb5c54c2" providerId="LiveId" clId="{6D356F83-4578-469B-81CC-A01E3AB6147E}" dt="2021-06-07T18:20:32.332" v="57" actId="478"/>
          <ac:picMkLst>
            <pc:docMk/>
            <pc:sldMk cId="3411752255" sldId="256"/>
            <ac:picMk id="161" creationId="{E4534835-8942-455F-9D33-132499F89B7D}"/>
          </ac:picMkLst>
        </pc:picChg>
        <pc:picChg chg="mod">
          <ac:chgData name="Philip Peng" userId="99464ffcfb5c54c2" providerId="LiveId" clId="{6D356F83-4578-469B-81CC-A01E3AB6147E}" dt="2021-06-07T18:22:24.673" v="97" actId="1076"/>
          <ac:picMkLst>
            <pc:docMk/>
            <pc:sldMk cId="3411752255" sldId="256"/>
            <ac:picMk id="162" creationId="{32C41060-38ED-4D40-99F7-CB05B7B133B6}"/>
          </ac:picMkLst>
        </pc:picChg>
        <pc:picChg chg="mod">
          <ac:chgData name="Philip Peng" userId="99464ffcfb5c54c2" providerId="LiveId" clId="{6D356F83-4578-469B-81CC-A01E3AB6147E}" dt="2021-06-07T18:22:24.673" v="97" actId="1076"/>
          <ac:picMkLst>
            <pc:docMk/>
            <pc:sldMk cId="3411752255" sldId="256"/>
            <ac:picMk id="163" creationId="{29C55199-1DB2-4862-BECA-4CA5569A5670}"/>
          </ac:picMkLst>
        </pc:picChg>
        <pc:picChg chg="mod">
          <ac:chgData name="Philip Peng" userId="99464ffcfb5c54c2" providerId="LiveId" clId="{6D356F83-4578-469B-81CC-A01E3AB6147E}" dt="2021-06-07T18:22:24.673" v="97" actId="1076"/>
          <ac:picMkLst>
            <pc:docMk/>
            <pc:sldMk cId="3411752255" sldId="256"/>
            <ac:picMk id="165" creationId="{966B847B-5615-40D3-8D5E-1FCDC5F6E617}"/>
          </ac:picMkLst>
        </pc:picChg>
        <pc:picChg chg="del">
          <ac:chgData name="Philip Peng" userId="99464ffcfb5c54c2" providerId="LiveId" clId="{6D356F83-4578-469B-81CC-A01E3AB6147E}" dt="2021-06-07T18:20:17.569" v="51" actId="478"/>
          <ac:picMkLst>
            <pc:docMk/>
            <pc:sldMk cId="3411752255" sldId="256"/>
            <ac:picMk id="167" creationId="{27A96513-3779-41B0-AEB0-A8BE6CF0FE3D}"/>
          </ac:picMkLst>
        </pc:picChg>
        <pc:picChg chg="del">
          <ac:chgData name="Philip Peng" userId="99464ffcfb5c54c2" providerId="LiveId" clId="{6D356F83-4578-469B-81CC-A01E3AB6147E}" dt="2021-06-07T18:20:17.569" v="51" actId="478"/>
          <ac:picMkLst>
            <pc:docMk/>
            <pc:sldMk cId="3411752255" sldId="256"/>
            <ac:picMk id="168" creationId="{919B28CA-9046-497C-899C-3AB372205FB2}"/>
          </ac:picMkLst>
        </pc:picChg>
        <pc:picChg chg="del">
          <ac:chgData name="Philip Peng" userId="99464ffcfb5c54c2" providerId="LiveId" clId="{6D356F83-4578-469B-81CC-A01E3AB6147E}" dt="2021-06-07T18:20:17.569" v="51" actId="478"/>
          <ac:picMkLst>
            <pc:docMk/>
            <pc:sldMk cId="3411752255" sldId="256"/>
            <ac:picMk id="171" creationId="{E8F64F24-2AF3-41A2-99B5-6B88CADDEFB1}"/>
          </ac:picMkLst>
        </pc:picChg>
        <pc:picChg chg="del">
          <ac:chgData name="Philip Peng" userId="99464ffcfb5c54c2" providerId="LiveId" clId="{6D356F83-4578-469B-81CC-A01E3AB6147E}" dt="2021-06-07T18:20:17.569" v="51" actId="478"/>
          <ac:picMkLst>
            <pc:docMk/>
            <pc:sldMk cId="3411752255" sldId="256"/>
            <ac:picMk id="173" creationId="{7B777717-BF71-4333-B414-1E48FE5388EA}"/>
          </ac:picMkLst>
        </pc:picChg>
        <pc:picChg chg="del">
          <ac:chgData name="Philip Peng" userId="99464ffcfb5c54c2" providerId="LiveId" clId="{6D356F83-4578-469B-81CC-A01E3AB6147E}" dt="2021-06-07T18:20:17.569" v="51" actId="478"/>
          <ac:picMkLst>
            <pc:docMk/>
            <pc:sldMk cId="3411752255" sldId="256"/>
            <ac:picMk id="175" creationId="{FF64A7E4-6BBC-4FCE-AE9C-06AD61AEE60A}"/>
          </ac:picMkLst>
        </pc:picChg>
        <pc:picChg chg="add mod">
          <ac:chgData name="Philip Peng" userId="99464ffcfb5c54c2" providerId="LiveId" clId="{6D356F83-4578-469B-81CC-A01E3AB6147E}" dt="2021-06-07T18:21:16.746" v="84" actId="1037"/>
          <ac:picMkLst>
            <pc:docMk/>
            <pc:sldMk cId="3411752255" sldId="256"/>
            <ac:picMk id="177" creationId="{52ED8849-C800-47B5-87D3-3D59FD424A1D}"/>
          </ac:picMkLst>
        </pc:picChg>
        <pc:picChg chg="add mod">
          <ac:chgData name="Philip Peng" userId="99464ffcfb5c54c2" providerId="LiveId" clId="{6D356F83-4578-469B-81CC-A01E3AB6147E}" dt="2021-06-07T18:21:16.746" v="84" actId="1037"/>
          <ac:picMkLst>
            <pc:docMk/>
            <pc:sldMk cId="3411752255" sldId="256"/>
            <ac:picMk id="178" creationId="{15838AFC-E1D5-4620-94C6-5E062F3AA9CD}"/>
          </ac:picMkLst>
        </pc:picChg>
        <pc:picChg chg="add mod">
          <ac:chgData name="Philip Peng" userId="99464ffcfb5c54c2" providerId="LiveId" clId="{6D356F83-4578-469B-81CC-A01E3AB6147E}" dt="2021-06-07T18:21:16.746" v="84" actId="1037"/>
          <ac:picMkLst>
            <pc:docMk/>
            <pc:sldMk cId="3411752255" sldId="256"/>
            <ac:picMk id="180" creationId="{CD38093B-52F0-4BA9-85A0-2BEAB6ECF452}"/>
          </ac:picMkLst>
        </pc:picChg>
        <pc:picChg chg="add mod">
          <ac:chgData name="Philip Peng" userId="99464ffcfb5c54c2" providerId="LiveId" clId="{6D356F83-4578-469B-81CC-A01E3AB6147E}" dt="2021-06-07T18:21:16.746" v="84" actId="1037"/>
          <ac:picMkLst>
            <pc:docMk/>
            <pc:sldMk cId="3411752255" sldId="256"/>
            <ac:picMk id="182" creationId="{EF5F4D36-1CB0-4115-BA83-597B5535BF2D}"/>
          </ac:picMkLst>
        </pc:picChg>
        <pc:picChg chg="add mod">
          <ac:chgData name="Philip Peng" userId="99464ffcfb5c54c2" providerId="LiveId" clId="{6D356F83-4578-469B-81CC-A01E3AB6147E}" dt="2021-06-07T18:21:16.746" v="84" actId="1037"/>
          <ac:picMkLst>
            <pc:docMk/>
            <pc:sldMk cId="3411752255" sldId="256"/>
            <ac:picMk id="184" creationId="{0D9D664A-375B-495D-A59F-2FAE5A97F9A1}"/>
          </ac:picMkLst>
        </pc:picChg>
        <pc:picChg chg="add mod">
          <ac:chgData name="Philip Peng" userId="99464ffcfb5c54c2" providerId="LiveId" clId="{6D356F83-4578-469B-81CC-A01E3AB6147E}" dt="2021-06-07T18:21:16.746" v="84" actId="1037"/>
          <ac:picMkLst>
            <pc:docMk/>
            <pc:sldMk cId="3411752255" sldId="256"/>
            <ac:picMk id="186" creationId="{FFE3FAEF-143A-44F0-B856-DDDE8EC74150}"/>
          </ac:picMkLst>
        </pc:picChg>
        <pc:picChg chg="add mod">
          <ac:chgData name="Philip Peng" userId="99464ffcfb5c54c2" providerId="LiveId" clId="{6D356F83-4578-469B-81CC-A01E3AB6147E}" dt="2021-06-07T18:21:16.746" v="84" actId="1037"/>
          <ac:picMkLst>
            <pc:docMk/>
            <pc:sldMk cId="3411752255" sldId="256"/>
            <ac:picMk id="187" creationId="{0AB38D55-92D3-431D-866C-812C2DB87CF9}"/>
          </ac:picMkLst>
        </pc:picChg>
        <pc:picChg chg="add mod">
          <ac:chgData name="Philip Peng" userId="99464ffcfb5c54c2" providerId="LiveId" clId="{6D356F83-4578-469B-81CC-A01E3AB6147E}" dt="2021-06-07T18:22:33.990" v="100" actId="1076"/>
          <ac:picMkLst>
            <pc:docMk/>
            <pc:sldMk cId="3411752255" sldId="256"/>
            <ac:picMk id="190" creationId="{F2CDFA9E-8333-477F-8B5B-BF1C4775DD42}"/>
          </ac:picMkLst>
        </pc:picChg>
        <pc:picChg chg="add mod">
          <ac:chgData name="Philip Peng" userId="99464ffcfb5c54c2" providerId="LiveId" clId="{6D356F83-4578-469B-81CC-A01E3AB6147E}" dt="2021-06-07T18:22:33.990" v="100" actId="1076"/>
          <ac:picMkLst>
            <pc:docMk/>
            <pc:sldMk cId="3411752255" sldId="256"/>
            <ac:picMk id="191" creationId="{DC77ED5C-B718-42BA-9397-9D1EAE692E91}"/>
          </ac:picMkLst>
        </pc:picChg>
        <pc:picChg chg="add mod">
          <ac:chgData name="Philip Peng" userId="99464ffcfb5c54c2" providerId="LiveId" clId="{6D356F83-4578-469B-81CC-A01E3AB6147E}" dt="2021-06-07T18:22:33.990" v="100" actId="1076"/>
          <ac:picMkLst>
            <pc:docMk/>
            <pc:sldMk cId="3411752255" sldId="256"/>
            <ac:picMk id="192" creationId="{677C5499-229F-4965-9267-B1614EF8F09E}"/>
          </ac:picMkLst>
        </pc:picChg>
        <pc:picChg chg="add mod">
          <ac:chgData name="Philip Peng" userId="99464ffcfb5c54c2" providerId="LiveId" clId="{6D356F83-4578-469B-81CC-A01E3AB6147E}" dt="2021-06-07T18:22:33.990" v="100" actId="1076"/>
          <ac:picMkLst>
            <pc:docMk/>
            <pc:sldMk cId="3411752255" sldId="256"/>
            <ac:picMk id="193" creationId="{EBEE2BF7-C7E8-4418-8AC8-16E800CE4298}"/>
          </ac:picMkLst>
        </pc:picChg>
        <pc:picChg chg="add mod">
          <ac:chgData name="Philip Peng" userId="99464ffcfb5c54c2" providerId="LiveId" clId="{6D356F83-4578-469B-81CC-A01E3AB6147E}" dt="2021-06-07T18:22:33.990" v="100" actId="1076"/>
          <ac:picMkLst>
            <pc:docMk/>
            <pc:sldMk cId="3411752255" sldId="256"/>
            <ac:picMk id="196" creationId="{D89B911E-2BAE-4ED6-B0DA-B4D7834A0704}"/>
          </ac:picMkLst>
        </pc:picChg>
        <pc:picChg chg="add mod">
          <ac:chgData name="Philip Peng" userId="99464ffcfb5c54c2" providerId="LiveId" clId="{6D356F83-4578-469B-81CC-A01E3AB6147E}" dt="2021-06-07T18:22:45.286" v="103" actId="1076"/>
          <ac:picMkLst>
            <pc:docMk/>
            <pc:sldMk cId="3411752255" sldId="256"/>
            <ac:picMk id="197" creationId="{04A6A525-C2A4-498C-A4FB-D74650CFF8D9}"/>
          </ac:picMkLst>
        </pc:picChg>
        <pc:picChg chg="add mod">
          <ac:chgData name="Philip Peng" userId="99464ffcfb5c54c2" providerId="LiveId" clId="{6D356F83-4578-469B-81CC-A01E3AB6147E}" dt="2021-06-07T18:22:45.286" v="103" actId="1076"/>
          <ac:picMkLst>
            <pc:docMk/>
            <pc:sldMk cId="3411752255" sldId="256"/>
            <ac:picMk id="198" creationId="{0BDB0A6E-F7A1-4375-9764-6C9B7BBC7A74}"/>
          </ac:picMkLst>
        </pc:picChg>
        <pc:picChg chg="add mod">
          <ac:chgData name="Philip Peng" userId="99464ffcfb5c54c2" providerId="LiveId" clId="{6D356F83-4578-469B-81CC-A01E3AB6147E}" dt="2021-06-07T18:22:45.286" v="103" actId="1076"/>
          <ac:picMkLst>
            <pc:docMk/>
            <pc:sldMk cId="3411752255" sldId="256"/>
            <ac:picMk id="199" creationId="{F9F3FA32-AAE8-436C-9D90-F61AB53FC2BB}"/>
          </ac:picMkLst>
        </pc:picChg>
        <pc:picChg chg="add mod">
          <ac:chgData name="Philip Peng" userId="99464ffcfb5c54c2" providerId="LiveId" clId="{6D356F83-4578-469B-81CC-A01E3AB6147E}" dt="2021-06-07T18:22:45.286" v="103" actId="1076"/>
          <ac:picMkLst>
            <pc:docMk/>
            <pc:sldMk cId="3411752255" sldId="256"/>
            <ac:picMk id="201" creationId="{F73ABF26-060C-42C6-9EB1-FB66ED950E7D}"/>
          </ac:picMkLst>
        </pc:picChg>
        <pc:picChg chg="add mod">
          <ac:chgData name="Philip Peng" userId="99464ffcfb5c54c2" providerId="LiveId" clId="{6D356F83-4578-469B-81CC-A01E3AB6147E}" dt="2021-06-07T18:22:45.286" v="103" actId="1076"/>
          <ac:picMkLst>
            <pc:docMk/>
            <pc:sldMk cId="3411752255" sldId="256"/>
            <ac:picMk id="203" creationId="{21231AA3-F36C-4E90-92DB-23D1F731FE52}"/>
          </ac:picMkLst>
        </pc:picChg>
        <pc:picChg chg="add mod">
          <ac:chgData name="Philip Peng" userId="99464ffcfb5c54c2" providerId="LiveId" clId="{6D356F83-4578-469B-81CC-A01E3AB6147E}" dt="2021-06-07T18:22:45.286" v="103" actId="1076"/>
          <ac:picMkLst>
            <pc:docMk/>
            <pc:sldMk cId="3411752255" sldId="256"/>
            <ac:picMk id="205" creationId="{17BEA97C-F2A9-41FA-876D-D0AB156C33D8}"/>
          </ac:picMkLst>
        </pc:picChg>
        <pc:picChg chg="add mod">
          <ac:chgData name="Philip Peng" userId="99464ffcfb5c54c2" providerId="LiveId" clId="{6D356F83-4578-469B-81CC-A01E3AB6147E}" dt="2021-06-07T18:22:45.286" v="103" actId="1076"/>
          <ac:picMkLst>
            <pc:docMk/>
            <pc:sldMk cId="3411752255" sldId="256"/>
            <ac:picMk id="207" creationId="{84EEBC37-C04B-4030-A224-5562F00F6CC2}"/>
          </ac:picMkLst>
        </pc:picChg>
        <pc:picChg chg="add mod">
          <ac:chgData name="Philip Peng" userId="99464ffcfb5c54c2" providerId="LiveId" clId="{6D356F83-4578-469B-81CC-A01E3AB6147E}" dt="2021-06-07T18:22:33.990" v="100" actId="1076"/>
          <ac:picMkLst>
            <pc:docMk/>
            <pc:sldMk cId="3411752255" sldId="256"/>
            <ac:picMk id="209" creationId="{6CAF7B20-76FC-472C-B181-F9CD0B7831FD}"/>
          </ac:picMkLst>
        </pc:picChg>
        <pc:picChg chg="add mod">
          <ac:chgData name="Philip Peng" userId="99464ffcfb5c54c2" providerId="LiveId" clId="{6D356F83-4578-469B-81CC-A01E3AB6147E}" dt="2021-06-07T18:22:33.990" v="100" actId="1076"/>
          <ac:picMkLst>
            <pc:docMk/>
            <pc:sldMk cId="3411752255" sldId="256"/>
            <ac:picMk id="211" creationId="{E59DB246-5D5C-4FA1-B302-34D1110505FA}"/>
          </ac:picMkLst>
        </pc:picChg>
        <pc:picChg chg="add mod">
          <ac:chgData name="Philip Peng" userId="99464ffcfb5c54c2" providerId="LiveId" clId="{6D356F83-4578-469B-81CC-A01E3AB6147E}" dt="2021-06-07T18:22:33.990" v="100" actId="1076"/>
          <ac:picMkLst>
            <pc:docMk/>
            <pc:sldMk cId="3411752255" sldId="256"/>
            <ac:picMk id="213" creationId="{A987D30D-C973-4A39-A32E-1E12695AF0E8}"/>
          </ac:picMkLst>
        </pc:picChg>
        <pc:picChg chg="add mod">
          <ac:chgData name="Philip Peng" userId="99464ffcfb5c54c2" providerId="LiveId" clId="{6D356F83-4578-469B-81CC-A01E3AB6147E}" dt="2021-06-07T18:22:33.990" v="100" actId="1076"/>
          <ac:picMkLst>
            <pc:docMk/>
            <pc:sldMk cId="3411752255" sldId="256"/>
            <ac:picMk id="215" creationId="{A01E6428-85D0-4A76-8F20-38498E47C998}"/>
          </ac:picMkLst>
        </pc:picChg>
        <pc:cxnChg chg="del">
          <ac:chgData name="Philip Peng" userId="99464ffcfb5c54c2" providerId="LiveId" clId="{6D356F83-4578-469B-81CC-A01E3AB6147E}" dt="2021-06-07T18:20:34.372" v="60" actId="478"/>
          <ac:cxnSpMkLst>
            <pc:docMk/>
            <pc:sldMk cId="3411752255" sldId="256"/>
            <ac:cxnSpMk id="125" creationId="{2468F4D7-D22B-4CCF-A623-86F7800551A5}"/>
          </ac:cxnSpMkLst>
        </pc:cxnChg>
        <pc:cxnChg chg="del">
          <ac:chgData name="Philip Peng" userId="99464ffcfb5c54c2" providerId="LiveId" clId="{6D356F83-4578-469B-81CC-A01E3AB6147E}" dt="2021-06-07T18:21:20.332" v="85" actId="478"/>
          <ac:cxnSpMkLst>
            <pc:docMk/>
            <pc:sldMk cId="3411752255" sldId="256"/>
            <ac:cxnSpMk id="129" creationId="{B0B82466-8F86-468E-988F-840CEDA06547}"/>
          </ac:cxnSpMkLst>
        </pc:cxnChg>
        <pc:cxnChg chg="del">
          <ac:chgData name="Philip Peng" userId="99464ffcfb5c54c2" providerId="LiveId" clId="{6D356F83-4578-469B-81CC-A01E3AB6147E}" dt="2021-06-07T18:20:33.684" v="59" actId="478"/>
          <ac:cxnSpMkLst>
            <pc:docMk/>
            <pc:sldMk cId="3411752255" sldId="256"/>
            <ac:cxnSpMk id="130" creationId="{994738F3-D55B-467D-8D67-EE3884923958}"/>
          </ac:cxnSpMkLst>
        </pc:cxnChg>
        <pc:cxnChg chg="del">
          <ac:chgData name="Philip Peng" userId="99464ffcfb5c54c2" providerId="LiveId" clId="{6D356F83-4578-469B-81CC-A01E3AB6147E}" dt="2021-06-07T18:20:33.084" v="58" actId="478"/>
          <ac:cxnSpMkLst>
            <pc:docMk/>
            <pc:sldMk cId="3411752255" sldId="256"/>
            <ac:cxnSpMk id="160" creationId="{DC1384D7-F3F8-42FC-AF6A-4A85A7EFA17B}"/>
          </ac:cxnSpMkLst>
        </pc:cxnChg>
      </pc:sldChg>
      <pc:sldChg chg="addSp modSp add del mod">
        <pc:chgData name="Philip Peng" userId="99464ffcfb5c54c2" providerId="LiveId" clId="{6D356F83-4578-469B-81CC-A01E3AB6147E}" dt="2021-06-07T19:47:45.292" v="957" actId="47"/>
        <pc:sldMkLst>
          <pc:docMk/>
          <pc:sldMk cId="1643565366" sldId="257"/>
        </pc:sldMkLst>
        <pc:spChg chg="mod">
          <ac:chgData name="Philip Peng" userId="99464ffcfb5c54c2" providerId="LiveId" clId="{6D356F83-4578-469B-81CC-A01E3AB6147E}" dt="2021-06-07T18:38:31.724" v="614" actId="1076"/>
          <ac:spMkLst>
            <pc:docMk/>
            <pc:sldMk cId="1643565366" sldId="257"/>
            <ac:spMk id="12" creationId="{E80853DD-99C2-4BD0-851B-85D4BB5D214F}"/>
          </ac:spMkLst>
        </pc:spChg>
        <pc:spChg chg="mod">
          <ac:chgData name="Philip Peng" userId="99464ffcfb5c54c2" providerId="LiveId" clId="{6D356F83-4578-469B-81CC-A01E3AB6147E}" dt="2021-06-07T18:38:31.724" v="614" actId="1076"/>
          <ac:spMkLst>
            <pc:docMk/>
            <pc:sldMk cId="1643565366" sldId="257"/>
            <ac:spMk id="14" creationId="{BA7808E2-0138-4C25-8925-4E299D66455F}"/>
          </ac:spMkLst>
        </pc:spChg>
        <pc:spChg chg="mod">
          <ac:chgData name="Philip Peng" userId="99464ffcfb5c54c2" providerId="LiveId" clId="{6D356F83-4578-469B-81CC-A01E3AB6147E}" dt="2021-06-07T18:38:31.724" v="614" actId="1076"/>
          <ac:spMkLst>
            <pc:docMk/>
            <pc:sldMk cId="1643565366" sldId="257"/>
            <ac:spMk id="22" creationId="{C9F66B8E-1D71-42FE-8886-AB7CA024239C}"/>
          </ac:spMkLst>
        </pc:spChg>
        <pc:spChg chg="mod">
          <ac:chgData name="Philip Peng" userId="99464ffcfb5c54c2" providerId="LiveId" clId="{6D356F83-4578-469B-81CC-A01E3AB6147E}" dt="2021-06-07T18:38:31.724" v="614" actId="1076"/>
          <ac:spMkLst>
            <pc:docMk/>
            <pc:sldMk cId="1643565366" sldId="257"/>
            <ac:spMk id="24" creationId="{C1E47201-BAD1-47D1-B3F2-10A697C3C45C}"/>
          </ac:spMkLst>
        </pc:spChg>
        <pc:spChg chg="mod">
          <ac:chgData name="Philip Peng" userId="99464ffcfb5c54c2" providerId="LiveId" clId="{6D356F83-4578-469B-81CC-A01E3AB6147E}" dt="2021-06-07T18:38:31.724" v="614" actId="1076"/>
          <ac:spMkLst>
            <pc:docMk/>
            <pc:sldMk cId="1643565366" sldId="257"/>
            <ac:spMk id="29" creationId="{DA35FBB7-8241-4C1D-88BF-DDD33E0338D9}"/>
          </ac:spMkLst>
        </pc:spChg>
        <pc:spChg chg="mod">
          <ac:chgData name="Philip Peng" userId="99464ffcfb5c54c2" providerId="LiveId" clId="{6D356F83-4578-469B-81CC-A01E3AB6147E}" dt="2021-06-07T18:38:31.724" v="614" actId="1076"/>
          <ac:spMkLst>
            <pc:docMk/>
            <pc:sldMk cId="1643565366" sldId="257"/>
            <ac:spMk id="31" creationId="{09F9CC86-2B0C-4FA8-890D-3582FD916D99}"/>
          </ac:spMkLst>
        </pc:spChg>
        <pc:spChg chg="mod">
          <ac:chgData name="Philip Peng" userId="99464ffcfb5c54c2" providerId="LiveId" clId="{6D356F83-4578-469B-81CC-A01E3AB6147E}" dt="2021-06-07T18:38:31.724" v="614" actId="1076"/>
          <ac:spMkLst>
            <pc:docMk/>
            <pc:sldMk cId="1643565366" sldId="257"/>
            <ac:spMk id="41" creationId="{1384EB45-07CC-4CFB-B6E2-9826E192D831}"/>
          </ac:spMkLst>
        </pc:spChg>
        <pc:spChg chg="mod">
          <ac:chgData name="Philip Peng" userId="99464ffcfb5c54c2" providerId="LiveId" clId="{6D356F83-4578-469B-81CC-A01E3AB6147E}" dt="2021-06-07T18:38:31.724" v="614" actId="1076"/>
          <ac:spMkLst>
            <pc:docMk/>
            <pc:sldMk cId="1643565366" sldId="257"/>
            <ac:spMk id="43" creationId="{CFCAD4B2-B387-47D4-A3B7-3233411DF21B}"/>
          </ac:spMkLst>
        </pc:spChg>
        <pc:spChg chg="mod">
          <ac:chgData name="Philip Peng" userId="99464ffcfb5c54c2" providerId="LiveId" clId="{6D356F83-4578-469B-81CC-A01E3AB6147E}" dt="2021-06-07T18:38:42.047" v="620" actId="1037"/>
          <ac:spMkLst>
            <pc:docMk/>
            <pc:sldMk cId="1643565366" sldId="257"/>
            <ac:spMk id="63" creationId="{275D3CB2-5CD1-4640-89F2-321A49AF0A56}"/>
          </ac:spMkLst>
        </pc:spChg>
        <pc:spChg chg="mod">
          <ac:chgData name="Philip Peng" userId="99464ffcfb5c54c2" providerId="LiveId" clId="{6D356F83-4578-469B-81CC-A01E3AB6147E}" dt="2021-06-07T18:38:42.047" v="620" actId="1037"/>
          <ac:spMkLst>
            <pc:docMk/>
            <pc:sldMk cId="1643565366" sldId="257"/>
            <ac:spMk id="65" creationId="{814DF65D-05A9-4B1A-82CA-D4FF94BC26C6}"/>
          </ac:spMkLst>
        </pc:spChg>
        <pc:spChg chg="mod">
          <ac:chgData name="Philip Peng" userId="99464ffcfb5c54c2" providerId="LiveId" clId="{6D356F83-4578-469B-81CC-A01E3AB6147E}" dt="2021-06-07T18:39:20.341" v="624" actId="20577"/>
          <ac:spMkLst>
            <pc:docMk/>
            <pc:sldMk cId="1643565366" sldId="257"/>
            <ac:spMk id="78" creationId="{FCBAACF4-D40F-42BA-B70F-D748E0E864BF}"/>
          </ac:spMkLst>
        </pc:spChg>
        <pc:spChg chg="mod">
          <ac:chgData name="Philip Peng" userId="99464ffcfb5c54c2" providerId="LiveId" clId="{6D356F83-4578-469B-81CC-A01E3AB6147E}" dt="2021-06-07T18:43:15.137" v="737" actId="20577"/>
          <ac:spMkLst>
            <pc:docMk/>
            <pc:sldMk cId="1643565366" sldId="257"/>
            <ac:spMk id="79" creationId="{28BEC739-3FD0-4B94-9462-39AD6ED0D40A}"/>
          </ac:spMkLst>
        </pc:spChg>
        <pc:spChg chg="mod">
          <ac:chgData name="Philip Peng" userId="99464ffcfb5c54c2" providerId="LiveId" clId="{6D356F83-4578-469B-81CC-A01E3AB6147E}" dt="2021-06-07T18:38:31.724" v="614" actId="1076"/>
          <ac:spMkLst>
            <pc:docMk/>
            <pc:sldMk cId="1643565366" sldId="257"/>
            <ac:spMk id="93" creationId="{61EAFA15-A54C-458E-BF73-3742C73616D0}"/>
          </ac:spMkLst>
        </pc:spChg>
        <pc:spChg chg="mod">
          <ac:chgData name="Philip Peng" userId="99464ffcfb5c54c2" providerId="LiveId" clId="{6D356F83-4578-469B-81CC-A01E3AB6147E}" dt="2021-06-07T18:38:31.724" v="614" actId="1076"/>
          <ac:spMkLst>
            <pc:docMk/>
            <pc:sldMk cId="1643565366" sldId="257"/>
            <ac:spMk id="97" creationId="{16BB00F0-528C-4B54-9147-69EE7FA974DC}"/>
          </ac:spMkLst>
        </pc:spChg>
        <pc:spChg chg="mod">
          <ac:chgData name="Philip Peng" userId="99464ffcfb5c54c2" providerId="LiveId" clId="{6D356F83-4578-469B-81CC-A01E3AB6147E}" dt="2021-06-07T18:38:31.724" v="614" actId="1076"/>
          <ac:spMkLst>
            <pc:docMk/>
            <pc:sldMk cId="1643565366" sldId="257"/>
            <ac:spMk id="99" creationId="{4C0424B5-B12F-4A24-844E-C9C199A2F790}"/>
          </ac:spMkLst>
        </pc:spChg>
        <pc:spChg chg="mod">
          <ac:chgData name="Philip Peng" userId="99464ffcfb5c54c2" providerId="LiveId" clId="{6D356F83-4578-469B-81CC-A01E3AB6147E}" dt="2021-06-07T18:38:31.724" v="614" actId="1076"/>
          <ac:spMkLst>
            <pc:docMk/>
            <pc:sldMk cId="1643565366" sldId="257"/>
            <ac:spMk id="106" creationId="{AF95159A-74B5-4F54-AFE4-25C6C9320A7C}"/>
          </ac:spMkLst>
        </pc:spChg>
        <pc:spChg chg="mod">
          <ac:chgData name="Philip Peng" userId="99464ffcfb5c54c2" providerId="LiveId" clId="{6D356F83-4578-469B-81CC-A01E3AB6147E}" dt="2021-06-07T18:38:31.724" v="614" actId="1076"/>
          <ac:spMkLst>
            <pc:docMk/>
            <pc:sldMk cId="1643565366" sldId="257"/>
            <ac:spMk id="108" creationId="{BC793584-D4C4-4B29-93F5-1DBD9C07BBCE}"/>
          </ac:spMkLst>
        </pc:spChg>
        <pc:spChg chg="add mod">
          <ac:chgData name="Philip Peng" userId="99464ffcfb5c54c2" providerId="LiveId" clId="{6D356F83-4578-469B-81CC-A01E3AB6147E}" dt="2021-06-07T18:44:28.142" v="743" actId="20577"/>
          <ac:spMkLst>
            <pc:docMk/>
            <pc:sldMk cId="1643565366" sldId="257"/>
            <ac:spMk id="109" creationId="{8F82DA0D-A9DD-4C4E-9639-E3090501972F}"/>
          </ac:spMkLst>
        </pc:spChg>
        <pc:spChg chg="mod">
          <ac:chgData name="Philip Peng" userId="99464ffcfb5c54c2" providerId="LiveId" clId="{6D356F83-4578-469B-81CC-A01E3AB6147E}" dt="2021-06-07T18:38:42.047" v="620" actId="1037"/>
          <ac:spMkLst>
            <pc:docMk/>
            <pc:sldMk cId="1643565366" sldId="257"/>
            <ac:spMk id="118" creationId="{F2E433F6-1646-45DD-8FE5-B70A425C0FA8}"/>
          </ac:spMkLst>
        </pc:spChg>
        <pc:spChg chg="mod">
          <ac:chgData name="Philip Peng" userId="99464ffcfb5c54c2" providerId="LiveId" clId="{6D356F83-4578-469B-81CC-A01E3AB6147E}" dt="2021-06-07T18:38:42.047" v="620" actId="1037"/>
          <ac:spMkLst>
            <pc:docMk/>
            <pc:sldMk cId="1643565366" sldId="257"/>
            <ac:spMk id="126" creationId="{2CE4FC11-0D74-493B-8B30-AF3F708F5FD1}"/>
          </ac:spMkLst>
        </pc:spChg>
        <pc:spChg chg="mod">
          <ac:chgData name="Philip Peng" userId="99464ffcfb5c54c2" providerId="LiveId" clId="{6D356F83-4578-469B-81CC-A01E3AB6147E}" dt="2021-06-07T18:38:31.724" v="614" actId="1076"/>
          <ac:spMkLst>
            <pc:docMk/>
            <pc:sldMk cId="1643565366" sldId="257"/>
            <ac:spMk id="132" creationId="{E7329EF4-2C45-4DF6-A21C-1B23E38CC25C}"/>
          </ac:spMkLst>
        </pc:spChg>
        <pc:spChg chg="mod">
          <ac:chgData name="Philip Peng" userId="99464ffcfb5c54c2" providerId="LiveId" clId="{6D356F83-4578-469B-81CC-A01E3AB6147E}" dt="2021-06-07T18:38:31.724" v="614" actId="1076"/>
          <ac:spMkLst>
            <pc:docMk/>
            <pc:sldMk cId="1643565366" sldId="257"/>
            <ac:spMk id="139" creationId="{2E076EAE-C93F-4991-80CA-3F8C92D71BC6}"/>
          </ac:spMkLst>
        </pc:spChg>
        <pc:spChg chg="mod">
          <ac:chgData name="Philip Peng" userId="99464ffcfb5c54c2" providerId="LiveId" clId="{6D356F83-4578-469B-81CC-A01E3AB6147E}" dt="2021-06-07T18:38:31.724" v="614" actId="1076"/>
          <ac:spMkLst>
            <pc:docMk/>
            <pc:sldMk cId="1643565366" sldId="257"/>
            <ac:spMk id="141" creationId="{368DB5FE-AF9A-43D6-B267-E2CD9BE594B4}"/>
          </ac:spMkLst>
        </pc:spChg>
        <pc:spChg chg="mod">
          <ac:chgData name="Philip Peng" userId="99464ffcfb5c54c2" providerId="LiveId" clId="{6D356F83-4578-469B-81CC-A01E3AB6147E}" dt="2021-06-07T18:38:31.724" v="614" actId="1076"/>
          <ac:spMkLst>
            <pc:docMk/>
            <pc:sldMk cId="1643565366" sldId="257"/>
            <ac:spMk id="147" creationId="{9E9BC448-901E-4AA0-BC70-22213C1F83D0}"/>
          </ac:spMkLst>
        </pc:spChg>
        <pc:spChg chg="mod">
          <ac:chgData name="Philip Peng" userId="99464ffcfb5c54c2" providerId="LiveId" clId="{6D356F83-4578-469B-81CC-A01E3AB6147E}" dt="2021-06-07T18:38:31.724" v="614" actId="1076"/>
          <ac:spMkLst>
            <pc:docMk/>
            <pc:sldMk cId="1643565366" sldId="257"/>
            <ac:spMk id="152" creationId="{29AFCCA1-78C4-475B-9887-F009479B19FA}"/>
          </ac:spMkLst>
        </pc:spChg>
        <pc:spChg chg="mod">
          <ac:chgData name="Philip Peng" userId="99464ffcfb5c54c2" providerId="LiveId" clId="{6D356F83-4578-469B-81CC-A01E3AB6147E}" dt="2021-06-07T18:38:31.724" v="614" actId="1076"/>
          <ac:spMkLst>
            <pc:docMk/>
            <pc:sldMk cId="1643565366" sldId="257"/>
            <ac:spMk id="154" creationId="{6E24E668-C523-47FB-8CAE-6C7A112BEF9C}"/>
          </ac:spMkLst>
        </pc:spChg>
        <pc:spChg chg="mod">
          <ac:chgData name="Philip Peng" userId="99464ffcfb5c54c2" providerId="LiveId" clId="{6D356F83-4578-469B-81CC-A01E3AB6147E}" dt="2021-06-07T18:38:37.491" v="618" actId="1038"/>
          <ac:spMkLst>
            <pc:docMk/>
            <pc:sldMk cId="1643565366" sldId="257"/>
            <ac:spMk id="164" creationId="{736DACA1-4671-4F95-9723-77D2197C7485}"/>
          </ac:spMkLst>
        </pc:spChg>
        <pc:spChg chg="mod">
          <ac:chgData name="Philip Peng" userId="99464ffcfb5c54c2" providerId="LiveId" clId="{6D356F83-4578-469B-81CC-A01E3AB6147E}" dt="2021-06-07T18:38:37.491" v="618" actId="1038"/>
          <ac:spMkLst>
            <pc:docMk/>
            <pc:sldMk cId="1643565366" sldId="257"/>
            <ac:spMk id="166" creationId="{7A9E2F37-4198-4BB9-8590-D22E11C02DF9}"/>
          </ac:spMkLst>
        </pc:spChg>
        <pc:spChg chg="mod">
          <ac:chgData name="Philip Peng" userId="99464ffcfb5c54c2" providerId="LiveId" clId="{6D356F83-4578-469B-81CC-A01E3AB6147E}" dt="2021-06-07T18:38:31.724" v="614" actId="1076"/>
          <ac:spMkLst>
            <pc:docMk/>
            <pc:sldMk cId="1643565366" sldId="257"/>
            <ac:spMk id="179" creationId="{399DB219-E522-48DB-B62C-5A1E9E7E74F4}"/>
          </ac:spMkLst>
        </pc:spChg>
        <pc:spChg chg="mod">
          <ac:chgData name="Philip Peng" userId="99464ffcfb5c54c2" providerId="LiveId" clId="{6D356F83-4578-469B-81CC-A01E3AB6147E}" dt="2021-06-07T18:38:31.724" v="614" actId="1076"/>
          <ac:spMkLst>
            <pc:docMk/>
            <pc:sldMk cId="1643565366" sldId="257"/>
            <ac:spMk id="181" creationId="{34CDBEA9-DB33-4E20-AF9E-40EFB407598E}"/>
          </ac:spMkLst>
        </pc:spChg>
        <pc:spChg chg="mod">
          <ac:chgData name="Philip Peng" userId="99464ffcfb5c54c2" providerId="LiveId" clId="{6D356F83-4578-469B-81CC-A01E3AB6147E}" dt="2021-06-07T18:38:31.724" v="614" actId="1076"/>
          <ac:spMkLst>
            <pc:docMk/>
            <pc:sldMk cId="1643565366" sldId="257"/>
            <ac:spMk id="183" creationId="{8325CC46-ECA9-42D2-A741-C91C3A144FBC}"/>
          </ac:spMkLst>
        </pc:spChg>
        <pc:spChg chg="mod">
          <ac:chgData name="Philip Peng" userId="99464ffcfb5c54c2" providerId="LiveId" clId="{6D356F83-4578-469B-81CC-A01E3AB6147E}" dt="2021-06-07T18:38:31.724" v="614" actId="1076"/>
          <ac:spMkLst>
            <pc:docMk/>
            <pc:sldMk cId="1643565366" sldId="257"/>
            <ac:spMk id="185" creationId="{9B3FFB9D-190A-45D1-8ED3-6DE363854B38}"/>
          </ac:spMkLst>
        </pc:spChg>
        <pc:spChg chg="mod">
          <ac:chgData name="Philip Peng" userId="99464ffcfb5c54c2" providerId="LiveId" clId="{6D356F83-4578-469B-81CC-A01E3AB6147E}" dt="2021-06-07T18:38:31.724" v="614" actId="1076"/>
          <ac:spMkLst>
            <pc:docMk/>
            <pc:sldMk cId="1643565366" sldId="257"/>
            <ac:spMk id="188" creationId="{F8FFA416-99C4-4F62-8490-3D69FE74B2CB}"/>
          </ac:spMkLst>
        </pc:spChg>
        <pc:spChg chg="mod">
          <ac:chgData name="Philip Peng" userId="99464ffcfb5c54c2" providerId="LiveId" clId="{6D356F83-4578-469B-81CC-A01E3AB6147E}" dt="2021-06-07T18:38:31.724" v="614" actId="1076"/>
          <ac:spMkLst>
            <pc:docMk/>
            <pc:sldMk cId="1643565366" sldId="257"/>
            <ac:spMk id="189" creationId="{F65F4C56-3C59-4832-B1A9-747C2E65B4B0}"/>
          </ac:spMkLst>
        </pc:spChg>
        <pc:spChg chg="mod">
          <ac:chgData name="Philip Peng" userId="99464ffcfb5c54c2" providerId="LiveId" clId="{6D356F83-4578-469B-81CC-A01E3AB6147E}" dt="2021-06-07T18:38:31.724" v="614" actId="1076"/>
          <ac:spMkLst>
            <pc:docMk/>
            <pc:sldMk cId="1643565366" sldId="257"/>
            <ac:spMk id="194" creationId="{426C33EC-340E-48D9-941E-547FCBB41E68}"/>
          </ac:spMkLst>
        </pc:spChg>
        <pc:spChg chg="mod">
          <ac:chgData name="Philip Peng" userId="99464ffcfb5c54c2" providerId="LiveId" clId="{6D356F83-4578-469B-81CC-A01E3AB6147E}" dt="2021-06-07T18:38:31.724" v="614" actId="1076"/>
          <ac:spMkLst>
            <pc:docMk/>
            <pc:sldMk cId="1643565366" sldId="257"/>
            <ac:spMk id="195" creationId="{8307F121-4626-44B1-B237-E1CE9695F2A0}"/>
          </ac:spMkLst>
        </pc:spChg>
        <pc:spChg chg="mod">
          <ac:chgData name="Philip Peng" userId="99464ffcfb5c54c2" providerId="LiveId" clId="{6D356F83-4578-469B-81CC-A01E3AB6147E}" dt="2021-06-07T18:38:31.724" v="614" actId="1076"/>
          <ac:spMkLst>
            <pc:docMk/>
            <pc:sldMk cId="1643565366" sldId="257"/>
            <ac:spMk id="200" creationId="{F7CF7333-46EC-4569-B7B4-5013CB68E1E2}"/>
          </ac:spMkLst>
        </pc:spChg>
        <pc:spChg chg="mod">
          <ac:chgData name="Philip Peng" userId="99464ffcfb5c54c2" providerId="LiveId" clId="{6D356F83-4578-469B-81CC-A01E3AB6147E}" dt="2021-06-07T18:38:31.724" v="614" actId="1076"/>
          <ac:spMkLst>
            <pc:docMk/>
            <pc:sldMk cId="1643565366" sldId="257"/>
            <ac:spMk id="202" creationId="{8E009F4E-A890-42D4-967F-3C08407DFDCC}"/>
          </ac:spMkLst>
        </pc:spChg>
        <pc:spChg chg="mod">
          <ac:chgData name="Philip Peng" userId="99464ffcfb5c54c2" providerId="LiveId" clId="{6D356F83-4578-469B-81CC-A01E3AB6147E}" dt="2021-06-07T18:38:31.724" v="614" actId="1076"/>
          <ac:spMkLst>
            <pc:docMk/>
            <pc:sldMk cId="1643565366" sldId="257"/>
            <ac:spMk id="204" creationId="{417B45C6-D4DE-439C-A81A-B4ED8E714FEE}"/>
          </ac:spMkLst>
        </pc:spChg>
        <pc:spChg chg="mod">
          <ac:chgData name="Philip Peng" userId="99464ffcfb5c54c2" providerId="LiveId" clId="{6D356F83-4578-469B-81CC-A01E3AB6147E}" dt="2021-06-07T18:38:31.724" v="614" actId="1076"/>
          <ac:spMkLst>
            <pc:docMk/>
            <pc:sldMk cId="1643565366" sldId="257"/>
            <ac:spMk id="206" creationId="{AA1E8624-C6B9-45D1-ACD1-985E76E9FE81}"/>
          </ac:spMkLst>
        </pc:spChg>
        <pc:spChg chg="mod">
          <ac:chgData name="Philip Peng" userId="99464ffcfb5c54c2" providerId="LiveId" clId="{6D356F83-4578-469B-81CC-A01E3AB6147E}" dt="2021-06-07T18:38:31.724" v="614" actId="1076"/>
          <ac:spMkLst>
            <pc:docMk/>
            <pc:sldMk cId="1643565366" sldId="257"/>
            <ac:spMk id="208" creationId="{C6C8564F-4C00-449B-B1DD-7771CA893279}"/>
          </ac:spMkLst>
        </pc:spChg>
        <pc:spChg chg="mod">
          <ac:chgData name="Philip Peng" userId="99464ffcfb5c54c2" providerId="LiveId" clId="{6D356F83-4578-469B-81CC-A01E3AB6147E}" dt="2021-06-07T18:38:31.724" v="614" actId="1076"/>
          <ac:spMkLst>
            <pc:docMk/>
            <pc:sldMk cId="1643565366" sldId="257"/>
            <ac:spMk id="210" creationId="{692A85A2-CFED-4B3C-B32F-B8BE23E7EFF3}"/>
          </ac:spMkLst>
        </pc:spChg>
        <pc:spChg chg="mod">
          <ac:chgData name="Philip Peng" userId="99464ffcfb5c54c2" providerId="LiveId" clId="{6D356F83-4578-469B-81CC-A01E3AB6147E}" dt="2021-06-07T18:38:31.724" v="614" actId="1076"/>
          <ac:spMkLst>
            <pc:docMk/>
            <pc:sldMk cId="1643565366" sldId="257"/>
            <ac:spMk id="212" creationId="{421A391E-A3EA-42A6-8349-4803303B0606}"/>
          </ac:spMkLst>
        </pc:spChg>
        <pc:spChg chg="mod">
          <ac:chgData name="Philip Peng" userId="99464ffcfb5c54c2" providerId="LiveId" clId="{6D356F83-4578-469B-81CC-A01E3AB6147E}" dt="2021-06-07T18:38:31.724" v="614" actId="1076"/>
          <ac:spMkLst>
            <pc:docMk/>
            <pc:sldMk cId="1643565366" sldId="257"/>
            <ac:spMk id="214" creationId="{ECC7A124-63DB-4A52-9940-B8F7DF42C047}"/>
          </ac:spMkLst>
        </pc:spChg>
        <pc:spChg chg="mod">
          <ac:chgData name="Philip Peng" userId="99464ffcfb5c54c2" providerId="LiveId" clId="{6D356F83-4578-469B-81CC-A01E3AB6147E}" dt="2021-06-07T18:38:31.724" v="614" actId="1076"/>
          <ac:spMkLst>
            <pc:docMk/>
            <pc:sldMk cId="1643565366" sldId="257"/>
            <ac:spMk id="216" creationId="{EDB38D42-FE67-4932-8DDB-DC026855299A}"/>
          </ac:spMkLst>
        </pc:spChg>
        <pc:picChg chg="mod">
          <ac:chgData name="Philip Peng" userId="99464ffcfb5c54c2" providerId="LiveId" clId="{6D356F83-4578-469B-81CC-A01E3AB6147E}" dt="2021-06-07T18:52:17.443" v="751" actId="1076"/>
          <ac:picMkLst>
            <pc:docMk/>
            <pc:sldMk cId="1643565366" sldId="257"/>
            <ac:picMk id="5" creationId="{C7CE31C6-574C-4964-88DE-E92065FB5C66}"/>
          </ac:picMkLst>
        </pc:picChg>
        <pc:picChg chg="mod">
          <ac:chgData name="Philip Peng" userId="99464ffcfb5c54c2" providerId="LiveId" clId="{6D356F83-4578-469B-81CC-A01E3AB6147E}" dt="2021-06-07T18:52:26.360" v="754" actId="1076"/>
          <ac:picMkLst>
            <pc:docMk/>
            <pc:sldMk cId="1643565366" sldId="257"/>
            <ac:picMk id="6" creationId="{97BA9CA3-51F2-463E-9061-06A444AD62CB}"/>
          </ac:picMkLst>
        </pc:picChg>
        <pc:picChg chg="mod">
          <ac:chgData name="Philip Peng" userId="99464ffcfb5c54c2" providerId="LiveId" clId="{6D356F83-4578-469B-81CC-A01E3AB6147E}" dt="2021-06-07T18:52:28.085" v="755" actId="1076"/>
          <ac:picMkLst>
            <pc:docMk/>
            <pc:sldMk cId="1643565366" sldId="257"/>
            <ac:picMk id="7" creationId="{122A68A0-6A86-4319-A64C-D86B24C92CAF}"/>
          </ac:picMkLst>
        </pc:picChg>
        <pc:picChg chg="mod">
          <ac:chgData name="Philip Peng" userId="99464ffcfb5c54c2" providerId="LiveId" clId="{6D356F83-4578-469B-81CC-A01E3AB6147E}" dt="2021-06-07T18:52:09.054" v="750" actId="1038"/>
          <ac:picMkLst>
            <pc:docMk/>
            <pc:sldMk cId="1643565366" sldId="257"/>
            <ac:picMk id="8" creationId="{75035B15-AB59-4C5D-87E5-AFA432C01005}"/>
          </ac:picMkLst>
        </pc:picChg>
        <pc:picChg chg="mod">
          <ac:chgData name="Philip Peng" userId="99464ffcfb5c54c2" providerId="LiveId" clId="{6D356F83-4578-469B-81CC-A01E3AB6147E}" dt="2021-06-07T18:38:31.724" v="614" actId="1076"/>
          <ac:picMkLst>
            <pc:docMk/>
            <pc:sldMk cId="1643565366" sldId="257"/>
            <ac:picMk id="11" creationId="{2E562DCA-4744-4396-9D84-56FCC9E9C79F}"/>
          </ac:picMkLst>
        </pc:picChg>
        <pc:picChg chg="mod">
          <ac:chgData name="Philip Peng" userId="99464ffcfb5c54c2" providerId="LiveId" clId="{6D356F83-4578-469B-81CC-A01E3AB6147E}" dt="2021-06-07T18:38:31.724" v="614" actId="1076"/>
          <ac:picMkLst>
            <pc:docMk/>
            <pc:sldMk cId="1643565366" sldId="257"/>
            <ac:picMk id="13" creationId="{26B27747-70E6-4CEE-B27C-8B9CDBF8C5D3}"/>
          </ac:picMkLst>
        </pc:picChg>
        <pc:picChg chg="mod">
          <ac:chgData name="Philip Peng" userId="99464ffcfb5c54c2" providerId="LiveId" clId="{6D356F83-4578-469B-81CC-A01E3AB6147E}" dt="2021-06-07T18:38:31.724" v="614" actId="1076"/>
          <ac:picMkLst>
            <pc:docMk/>
            <pc:sldMk cId="1643565366" sldId="257"/>
            <ac:picMk id="21" creationId="{D5DCA626-9781-456F-91B9-D43EC7CD9B50}"/>
          </ac:picMkLst>
        </pc:picChg>
        <pc:picChg chg="mod">
          <ac:chgData name="Philip Peng" userId="99464ffcfb5c54c2" providerId="LiveId" clId="{6D356F83-4578-469B-81CC-A01E3AB6147E}" dt="2021-06-07T18:38:31.724" v="614" actId="1076"/>
          <ac:picMkLst>
            <pc:docMk/>
            <pc:sldMk cId="1643565366" sldId="257"/>
            <ac:picMk id="23" creationId="{77DB460F-839A-4363-B4B2-7F6D75FF8086}"/>
          </ac:picMkLst>
        </pc:picChg>
        <pc:picChg chg="mod">
          <ac:chgData name="Philip Peng" userId="99464ffcfb5c54c2" providerId="LiveId" clId="{6D356F83-4578-469B-81CC-A01E3AB6147E}" dt="2021-06-07T18:38:31.724" v="614" actId="1076"/>
          <ac:picMkLst>
            <pc:docMk/>
            <pc:sldMk cId="1643565366" sldId="257"/>
            <ac:picMk id="28" creationId="{DE040715-A5DD-4AD0-857D-2805E04D3344}"/>
          </ac:picMkLst>
        </pc:picChg>
        <pc:picChg chg="mod">
          <ac:chgData name="Philip Peng" userId="99464ffcfb5c54c2" providerId="LiveId" clId="{6D356F83-4578-469B-81CC-A01E3AB6147E}" dt="2021-06-07T18:38:31.724" v="614" actId="1076"/>
          <ac:picMkLst>
            <pc:docMk/>
            <pc:sldMk cId="1643565366" sldId="257"/>
            <ac:picMk id="30" creationId="{16658FAE-D900-43CA-9217-D2F1F9DF0266}"/>
          </ac:picMkLst>
        </pc:picChg>
        <pc:picChg chg="mod">
          <ac:chgData name="Philip Peng" userId="99464ffcfb5c54c2" providerId="LiveId" clId="{6D356F83-4578-469B-81CC-A01E3AB6147E}" dt="2021-06-07T18:38:31.724" v="614" actId="1076"/>
          <ac:picMkLst>
            <pc:docMk/>
            <pc:sldMk cId="1643565366" sldId="257"/>
            <ac:picMk id="40" creationId="{33AB8B4C-18A6-4CC2-811E-28325A6A2FF3}"/>
          </ac:picMkLst>
        </pc:picChg>
        <pc:picChg chg="mod">
          <ac:chgData name="Philip Peng" userId="99464ffcfb5c54c2" providerId="LiveId" clId="{6D356F83-4578-469B-81CC-A01E3AB6147E}" dt="2021-06-07T18:38:31.724" v="614" actId="1076"/>
          <ac:picMkLst>
            <pc:docMk/>
            <pc:sldMk cId="1643565366" sldId="257"/>
            <ac:picMk id="42" creationId="{984F8DBF-F2B3-4037-9341-AD3CE1A36D09}"/>
          </ac:picMkLst>
        </pc:picChg>
        <pc:picChg chg="mod">
          <ac:chgData name="Philip Peng" userId="99464ffcfb5c54c2" providerId="LiveId" clId="{6D356F83-4578-469B-81CC-A01E3AB6147E}" dt="2021-06-07T18:38:31.724" v="614" actId="1076"/>
          <ac:picMkLst>
            <pc:docMk/>
            <pc:sldMk cId="1643565366" sldId="257"/>
            <ac:picMk id="61" creationId="{841575EE-2519-446B-A79D-2B85E62E3230}"/>
          </ac:picMkLst>
        </pc:picChg>
        <pc:picChg chg="mod">
          <ac:chgData name="Philip Peng" userId="99464ffcfb5c54c2" providerId="LiveId" clId="{6D356F83-4578-469B-81CC-A01E3AB6147E}" dt="2021-06-07T18:38:42.047" v="620" actId="1037"/>
          <ac:picMkLst>
            <pc:docMk/>
            <pc:sldMk cId="1643565366" sldId="257"/>
            <ac:picMk id="62" creationId="{4A166261-B08C-4BD2-BDA9-796544C0778F}"/>
          </ac:picMkLst>
        </pc:picChg>
        <pc:picChg chg="mod">
          <ac:chgData name="Philip Peng" userId="99464ffcfb5c54c2" providerId="LiveId" clId="{6D356F83-4578-469B-81CC-A01E3AB6147E}" dt="2021-06-07T18:38:42.047" v="620" actId="1037"/>
          <ac:picMkLst>
            <pc:docMk/>
            <pc:sldMk cId="1643565366" sldId="257"/>
            <ac:picMk id="64" creationId="{557C0CC9-044C-49EE-9E40-DABB851B1519}"/>
          </ac:picMkLst>
        </pc:picChg>
        <pc:picChg chg="mod">
          <ac:chgData name="Philip Peng" userId="99464ffcfb5c54c2" providerId="LiveId" clId="{6D356F83-4578-469B-81CC-A01E3AB6147E}" dt="2021-06-07T18:38:31.724" v="614" actId="1076"/>
          <ac:picMkLst>
            <pc:docMk/>
            <pc:sldMk cId="1643565366" sldId="257"/>
            <ac:picMk id="88" creationId="{C0DB935A-0D63-4A84-840D-16B10AC09ADC}"/>
          </ac:picMkLst>
        </pc:picChg>
        <pc:picChg chg="mod">
          <ac:chgData name="Philip Peng" userId="99464ffcfb5c54c2" providerId="LiveId" clId="{6D356F83-4578-469B-81CC-A01E3AB6147E}" dt="2021-06-07T18:38:31.724" v="614" actId="1076"/>
          <ac:picMkLst>
            <pc:docMk/>
            <pc:sldMk cId="1643565366" sldId="257"/>
            <ac:picMk id="90" creationId="{7CBA9C35-2919-4715-804E-4065F6C47931}"/>
          </ac:picMkLst>
        </pc:picChg>
        <pc:picChg chg="mod">
          <ac:chgData name="Philip Peng" userId="99464ffcfb5c54c2" providerId="LiveId" clId="{6D356F83-4578-469B-81CC-A01E3AB6147E}" dt="2021-06-07T18:38:31.724" v="614" actId="1076"/>
          <ac:picMkLst>
            <pc:docMk/>
            <pc:sldMk cId="1643565366" sldId="257"/>
            <ac:picMk id="92" creationId="{D5D49B72-A526-4EB2-A4FB-893420A6F395}"/>
          </ac:picMkLst>
        </pc:picChg>
        <pc:picChg chg="mod">
          <ac:chgData name="Philip Peng" userId="99464ffcfb5c54c2" providerId="LiveId" clId="{6D356F83-4578-469B-81CC-A01E3AB6147E}" dt="2021-06-07T18:38:31.724" v="614" actId="1076"/>
          <ac:picMkLst>
            <pc:docMk/>
            <pc:sldMk cId="1643565366" sldId="257"/>
            <ac:picMk id="96" creationId="{475EBD23-33C5-4DB2-B214-4A6CBD61637E}"/>
          </ac:picMkLst>
        </pc:picChg>
        <pc:picChg chg="mod">
          <ac:chgData name="Philip Peng" userId="99464ffcfb5c54c2" providerId="LiveId" clId="{6D356F83-4578-469B-81CC-A01E3AB6147E}" dt="2021-06-07T18:38:31.724" v="614" actId="1076"/>
          <ac:picMkLst>
            <pc:docMk/>
            <pc:sldMk cId="1643565366" sldId="257"/>
            <ac:picMk id="98" creationId="{C8FCB236-A01E-4105-8406-9471D775A600}"/>
          </ac:picMkLst>
        </pc:picChg>
        <pc:picChg chg="mod">
          <ac:chgData name="Philip Peng" userId="99464ffcfb5c54c2" providerId="LiveId" clId="{6D356F83-4578-469B-81CC-A01E3AB6147E}" dt="2021-06-07T18:38:31.724" v="614" actId="1076"/>
          <ac:picMkLst>
            <pc:docMk/>
            <pc:sldMk cId="1643565366" sldId="257"/>
            <ac:picMk id="105" creationId="{332B613C-8381-4C24-8E02-79AE8865C06B}"/>
          </ac:picMkLst>
        </pc:picChg>
        <pc:picChg chg="mod">
          <ac:chgData name="Philip Peng" userId="99464ffcfb5c54c2" providerId="LiveId" clId="{6D356F83-4578-469B-81CC-A01E3AB6147E}" dt="2021-06-07T18:38:31.724" v="614" actId="1076"/>
          <ac:picMkLst>
            <pc:docMk/>
            <pc:sldMk cId="1643565366" sldId="257"/>
            <ac:picMk id="107" creationId="{44994C21-0486-49EC-A12E-4B2B5A66A95C}"/>
          </ac:picMkLst>
        </pc:picChg>
        <pc:picChg chg="mod">
          <ac:chgData name="Philip Peng" userId="99464ffcfb5c54c2" providerId="LiveId" clId="{6D356F83-4578-469B-81CC-A01E3AB6147E}" dt="2021-06-07T18:38:31.724" v="614" actId="1076"/>
          <ac:picMkLst>
            <pc:docMk/>
            <pc:sldMk cId="1643565366" sldId="257"/>
            <ac:picMk id="114" creationId="{81E39E61-E395-4A3F-BB94-50499E0F6B6C}"/>
          </ac:picMkLst>
        </pc:picChg>
        <pc:picChg chg="mod">
          <ac:chgData name="Philip Peng" userId="99464ffcfb5c54c2" providerId="LiveId" clId="{6D356F83-4578-469B-81CC-A01E3AB6147E}" dt="2021-06-07T18:38:42.047" v="620" actId="1037"/>
          <ac:picMkLst>
            <pc:docMk/>
            <pc:sldMk cId="1643565366" sldId="257"/>
            <ac:picMk id="117" creationId="{DBE89CBA-504D-4659-9E5B-B82713860079}"/>
          </ac:picMkLst>
        </pc:picChg>
        <pc:picChg chg="mod">
          <ac:chgData name="Philip Peng" userId="99464ffcfb5c54c2" providerId="LiveId" clId="{6D356F83-4578-469B-81CC-A01E3AB6147E}" dt="2021-06-07T18:38:42.047" v="620" actId="1037"/>
          <ac:picMkLst>
            <pc:docMk/>
            <pc:sldMk cId="1643565366" sldId="257"/>
            <ac:picMk id="121" creationId="{C2F6D688-EF17-4B19-A392-F502919B6D9B}"/>
          </ac:picMkLst>
        </pc:picChg>
        <pc:picChg chg="mod">
          <ac:chgData name="Philip Peng" userId="99464ffcfb5c54c2" providerId="LiveId" clId="{6D356F83-4578-469B-81CC-A01E3AB6147E}" dt="2021-06-07T18:52:09.054" v="750" actId="1038"/>
          <ac:picMkLst>
            <pc:docMk/>
            <pc:sldMk cId="1643565366" sldId="257"/>
            <ac:picMk id="127" creationId="{A2C2815E-EF3B-4C74-B33C-BF73A2A276C7}"/>
          </ac:picMkLst>
        </pc:picChg>
        <pc:picChg chg="mod">
          <ac:chgData name="Philip Peng" userId="99464ffcfb5c54c2" providerId="LiveId" clId="{6D356F83-4578-469B-81CC-A01E3AB6147E}" dt="2021-06-07T18:52:09.054" v="750" actId="1038"/>
          <ac:picMkLst>
            <pc:docMk/>
            <pc:sldMk cId="1643565366" sldId="257"/>
            <ac:picMk id="128" creationId="{EA67E119-AEE4-4694-8547-EEE3CD88F500}"/>
          </ac:picMkLst>
        </pc:picChg>
        <pc:picChg chg="mod">
          <ac:chgData name="Philip Peng" userId="99464ffcfb5c54c2" providerId="LiveId" clId="{6D356F83-4578-469B-81CC-A01E3AB6147E}" dt="2021-06-07T18:38:31.724" v="614" actId="1076"/>
          <ac:picMkLst>
            <pc:docMk/>
            <pc:sldMk cId="1643565366" sldId="257"/>
            <ac:picMk id="131" creationId="{B8B294E7-C95A-4D58-AFC6-9840505AB64A}"/>
          </ac:picMkLst>
        </pc:picChg>
        <pc:picChg chg="mod">
          <ac:chgData name="Philip Peng" userId="99464ffcfb5c54c2" providerId="LiveId" clId="{6D356F83-4578-469B-81CC-A01E3AB6147E}" dt="2021-06-07T18:38:31.724" v="614" actId="1076"/>
          <ac:picMkLst>
            <pc:docMk/>
            <pc:sldMk cId="1643565366" sldId="257"/>
            <ac:picMk id="136" creationId="{838952C1-5FA9-48FF-BD2D-13CDDBFB5CD1}"/>
          </ac:picMkLst>
        </pc:picChg>
        <pc:picChg chg="mod">
          <ac:chgData name="Philip Peng" userId="99464ffcfb5c54c2" providerId="LiveId" clId="{6D356F83-4578-469B-81CC-A01E3AB6147E}" dt="2021-06-07T18:38:31.724" v="614" actId="1076"/>
          <ac:picMkLst>
            <pc:docMk/>
            <pc:sldMk cId="1643565366" sldId="257"/>
            <ac:picMk id="137" creationId="{7B79AF38-315E-4528-AB7D-81C4F66468FA}"/>
          </ac:picMkLst>
        </pc:picChg>
        <pc:picChg chg="mod">
          <ac:chgData name="Philip Peng" userId="99464ffcfb5c54c2" providerId="LiveId" clId="{6D356F83-4578-469B-81CC-A01E3AB6147E}" dt="2021-06-07T18:38:31.724" v="614" actId="1076"/>
          <ac:picMkLst>
            <pc:docMk/>
            <pc:sldMk cId="1643565366" sldId="257"/>
            <ac:picMk id="138" creationId="{8DBA88BF-411E-4CEE-9CB9-9A237F467403}"/>
          </ac:picMkLst>
        </pc:picChg>
        <pc:picChg chg="mod">
          <ac:chgData name="Philip Peng" userId="99464ffcfb5c54c2" providerId="LiveId" clId="{6D356F83-4578-469B-81CC-A01E3AB6147E}" dt="2021-06-07T18:38:31.724" v="614" actId="1076"/>
          <ac:picMkLst>
            <pc:docMk/>
            <pc:sldMk cId="1643565366" sldId="257"/>
            <ac:picMk id="140" creationId="{0BD34C7B-A7D1-42D3-88B6-8753A917DF80}"/>
          </ac:picMkLst>
        </pc:picChg>
        <pc:picChg chg="mod">
          <ac:chgData name="Philip Peng" userId="99464ffcfb5c54c2" providerId="LiveId" clId="{6D356F83-4578-469B-81CC-A01E3AB6147E}" dt="2021-06-07T18:52:09.054" v="750" actId="1038"/>
          <ac:picMkLst>
            <pc:docMk/>
            <pc:sldMk cId="1643565366" sldId="257"/>
            <ac:picMk id="148" creationId="{24588D6E-A0B9-4781-A9EC-1C65FA0B79A2}"/>
          </ac:picMkLst>
        </pc:picChg>
        <pc:picChg chg="mod">
          <ac:chgData name="Philip Peng" userId="99464ffcfb5c54c2" providerId="LiveId" clId="{6D356F83-4578-469B-81CC-A01E3AB6147E}" dt="2021-06-07T18:52:09.054" v="750" actId="1038"/>
          <ac:picMkLst>
            <pc:docMk/>
            <pc:sldMk cId="1643565366" sldId="257"/>
            <ac:picMk id="150" creationId="{662F9FBD-E794-459C-860F-5395C6856C53}"/>
          </ac:picMkLst>
        </pc:picChg>
        <pc:picChg chg="mod">
          <ac:chgData name="Philip Peng" userId="99464ffcfb5c54c2" providerId="LiveId" clId="{6D356F83-4578-469B-81CC-A01E3AB6147E}" dt="2021-06-07T18:38:31.724" v="614" actId="1076"/>
          <ac:picMkLst>
            <pc:docMk/>
            <pc:sldMk cId="1643565366" sldId="257"/>
            <ac:picMk id="151" creationId="{65A0B108-434B-4AB2-B501-2B6F2C6824F9}"/>
          </ac:picMkLst>
        </pc:picChg>
        <pc:picChg chg="mod">
          <ac:chgData name="Philip Peng" userId="99464ffcfb5c54c2" providerId="LiveId" clId="{6D356F83-4578-469B-81CC-A01E3AB6147E}" dt="2021-06-07T18:38:31.724" v="614" actId="1076"/>
          <ac:picMkLst>
            <pc:docMk/>
            <pc:sldMk cId="1643565366" sldId="257"/>
            <ac:picMk id="153" creationId="{7F11346B-12A9-4601-9A02-C989DD7FF471}"/>
          </ac:picMkLst>
        </pc:picChg>
        <pc:picChg chg="mod">
          <ac:chgData name="Philip Peng" userId="99464ffcfb5c54c2" providerId="LiveId" clId="{6D356F83-4578-469B-81CC-A01E3AB6147E}" dt="2021-06-07T18:38:31.724" v="614" actId="1076"/>
          <ac:picMkLst>
            <pc:docMk/>
            <pc:sldMk cId="1643565366" sldId="257"/>
            <ac:picMk id="162" creationId="{32C41060-38ED-4D40-99F7-CB05B7B133B6}"/>
          </ac:picMkLst>
        </pc:picChg>
        <pc:picChg chg="mod">
          <ac:chgData name="Philip Peng" userId="99464ffcfb5c54c2" providerId="LiveId" clId="{6D356F83-4578-469B-81CC-A01E3AB6147E}" dt="2021-06-07T18:38:37.491" v="618" actId="1038"/>
          <ac:picMkLst>
            <pc:docMk/>
            <pc:sldMk cId="1643565366" sldId="257"/>
            <ac:picMk id="163" creationId="{29C55199-1DB2-4862-BECA-4CA5569A5670}"/>
          </ac:picMkLst>
        </pc:picChg>
        <pc:picChg chg="mod">
          <ac:chgData name="Philip Peng" userId="99464ffcfb5c54c2" providerId="LiveId" clId="{6D356F83-4578-469B-81CC-A01E3AB6147E}" dt="2021-06-07T18:38:37.491" v="618" actId="1038"/>
          <ac:picMkLst>
            <pc:docMk/>
            <pc:sldMk cId="1643565366" sldId="257"/>
            <ac:picMk id="165" creationId="{966B847B-5615-40D3-8D5E-1FCDC5F6E617}"/>
          </ac:picMkLst>
        </pc:picChg>
        <pc:picChg chg="mod">
          <ac:chgData name="Philip Peng" userId="99464ffcfb5c54c2" providerId="LiveId" clId="{6D356F83-4578-469B-81CC-A01E3AB6147E}" dt="2021-06-07T18:38:31.724" v="614" actId="1076"/>
          <ac:picMkLst>
            <pc:docMk/>
            <pc:sldMk cId="1643565366" sldId="257"/>
            <ac:picMk id="177" creationId="{52ED8849-C800-47B5-87D3-3D59FD424A1D}"/>
          </ac:picMkLst>
        </pc:picChg>
        <pc:picChg chg="mod">
          <ac:chgData name="Philip Peng" userId="99464ffcfb5c54c2" providerId="LiveId" clId="{6D356F83-4578-469B-81CC-A01E3AB6147E}" dt="2021-06-07T18:38:31.724" v="614" actId="1076"/>
          <ac:picMkLst>
            <pc:docMk/>
            <pc:sldMk cId="1643565366" sldId="257"/>
            <ac:picMk id="178" creationId="{15838AFC-E1D5-4620-94C6-5E062F3AA9CD}"/>
          </ac:picMkLst>
        </pc:picChg>
        <pc:picChg chg="mod">
          <ac:chgData name="Philip Peng" userId="99464ffcfb5c54c2" providerId="LiveId" clId="{6D356F83-4578-469B-81CC-A01E3AB6147E}" dt="2021-06-07T18:38:31.724" v="614" actId="1076"/>
          <ac:picMkLst>
            <pc:docMk/>
            <pc:sldMk cId="1643565366" sldId="257"/>
            <ac:picMk id="180" creationId="{CD38093B-52F0-4BA9-85A0-2BEAB6ECF452}"/>
          </ac:picMkLst>
        </pc:picChg>
        <pc:picChg chg="mod">
          <ac:chgData name="Philip Peng" userId="99464ffcfb5c54c2" providerId="LiveId" clId="{6D356F83-4578-469B-81CC-A01E3AB6147E}" dt="2021-06-07T18:38:31.724" v="614" actId="1076"/>
          <ac:picMkLst>
            <pc:docMk/>
            <pc:sldMk cId="1643565366" sldId="257"/>
            <ac:picMk id="182" creationId="{EF5F4D36-1CB0-4115-BA83-597B5535BF2D}"/>
          </ac:picMkLst>
        </pc:picChg>
        <pc:picChg chg="mod">
          <ac:chgData name="Philip Peng" userId="99464ffcfb5c54c2" providerId="LiveId" clId="{6D356F83-4578-469B-81CC-A01E3AB6147E}" dt="2021-06-07T18:38:31.724" v="614" actId="1076"/>
          <ac:picMkLst>
            <pc:docMk/>
            <pc:sldMk cId="1643565366" sldId="257"/>
            <ac:picMk id="184" creationId="{0D9D664A-375B-495D-A59F-2FAE5A97F9A1}"/>
          </ac:picMkLst>
        </pc:picChg>
        <pc:picChg chg="mod">
          <ac:chgData name="Philip Peng" userId="99464ffcfb5c54c2" providerId="LiveId" clId="{6D356F83-4578-469B-81CC-A01E3AB6147E}" dt="2021-06-07T18:38:31.724" v="614" actId="1076"/>
          <ac:picMkLst>
            <pc:docMk/>
            <pc:sldMk cId="1643565366" sldId="257"/>
            <ac:picMk id="186" creationId="{FFE3FAEF-143A-44F0-B856-DDDE8EC74150}"/>
          </ac:picMkLst>
        </pc:picChg>
        <pc:picChg chg="mod">
          <ac:chgData name="Philip Peng" userId="99464ffcfb5c54c2" providerId="LiveId" clId="{6D356F83-4578-469B-81CC-A01E3AB6147E}" dt="2021-06-07T18:38:31.724" v="614" actId="1076"/>
          <ac:picMkLst>
            <pc:docMk/>
            <pc:sldMk cId="1643565366" sldId="257"/>
            <ac:picMk id="187" creationId="{0AB38D55-92D3-431D-866C-812C2DB87CF9}"/>
          </ac:picMkLst>
        </pc:picChg>
        <pc:picChg chg="mod">
          <ac:chgData name="Philip Peng" userId="99464ffcfb5c54c2" providerId="LiveId" clId="{6D356F83-4578-469B-81CC-A01E3AB6147E}" dt="2021-06-07T18:52:09.054" v="750" actId="1038"/>
          <ac:picMkLst>
            <pc:docMk/>
            <pc:sldMk cId="1643565366" sldId="257"/>
            <ac:picMk id="190" creationId="{F2CDFA9E-8333-477F-8B5B-BF1C4775DD42}"/>
          </ac:picMkLst>
        </pc:picChg>
        <pc:picChg chg="mod">
          <ac:chgData name="Philip Peng" userId="99464ffcfb5c54c2" providerId="LiveId" clId="{6D356F83-4578-469B-81CC-A01E3AB6147E}" dt="2021-06-07T18:52:09.054" v="750" actId="1038"/>
          <ac:picMkLst>
            <pc:docMk/>
            <pc:sldMk cId="1643565366" sldId="257"/>
            <ac:picMk id="191" creationId="{DC77ED5C-B718-42BA-9397-9D1EAE692E91}"/>
          </ac:picMkLst>
        </pc:picChg>
        <pc:picChg chg="mod">
          <ac:chgData name="Philip Peng" userId="99464ffcfb5c54c2" providerId="LiveId" clId="{6D356F83-4578-469B-81CC-A01E3AB6147E}" dt="2021-06-07T18:38:31.724" v="614" actId="1076"/>
          <ac:picMkLst>
            <pc:docMk/>
            <pc:sldMk cId="1643565366" sldId="257"/>
            <ac:picMk id="192" creationId="{677C5499-229F-4965-9267-B1614EF8F09E}"/>
          </ac:picMkLst>
        </pc:picChg>
        <pc:picChg chg="mod">
          <ac:chgData name="Philip Peng" userId="99464ffcfb5c54c2" providerId="LiveId" clId="{6D356F83-4578-469B-81CC-A01E3AB6147E}" dt="2021-06-07T18:38:31.724" v="614" actId="1076"/>
          <ac:picMkLst>
            <pc:docMk/>
            <pc:sldMk cId="1643565366" sldId="257"/>
            <ac:picMk id="193" creationId="{EBEE2BF7-C7E8-4418-8AC8-16E800CE4298}"/>
          </ac:picMkLst>
        </pc:picChg>
        <pc:picChg chg="mod">
          <ac:chgData name="Philip Peng" userId="99464ffcfb5c54c2" providerId="LiveId" clId="{6D356F83-4578-469B-81CC-A01E3AB6147E}" dt="2021-06-07T18:38:31.724" v="614" actId="1076"/>
          <ac:picMkLst>
            <pc:docMk/>
            <pc:sldMk cId="1643565366" sldId="257"/>
            <ac:picMk id="196" creationId="{D89B911E-2BAE-4ED6-B0DA-B4D7834A0704}"/>
          </ac:picMkLst>
        </pc:picChg>
        <pc:picChg chg="mod">
          <ac:chgData name="Philip Peng" userId="99464ffcfb5c54c2" providerId="LiveId" clId="{6D356F83-4578-469B-81CC-A01E3AB6147E}" dt="2021-06-07T18:38:31.724" v="614" actId="1076"/>
          <ac:picMkLst>
            <pc:docMk/>
            <pc:sldMk cId="1643565366" sldId="257"/>
            <ac:picMk id="197" creationId="{04A6A525-C2A4-498C-A4FB-D74650CFF8D9}"/>
          </ac:picMkLst>
        </pc:picChg>
        <pc:picChg chg="mod">
          <ac:chgData name="Philip Peng" userId="99464ffcfb5c54c2" providerId="LiveId" clId="{6D356F83-4578-469B-81CC-A01E3AB6147E}" dt="2021-06-07T18:52:09.054" v="750" actId="1038"/>
          <ac:picMkLst>
            <pc:docMk/>
            <pc:sldMk cId="1643565366" sldId="257"/>
            <ac:picMk id="198" creationId="{0BDB0A6E-F7A1-4375-9764-6C9B7BBC7A74}"/>
          </ac:picMkLst>
        </pc:picChg>
        <pc:picChg chg="mod">
          <ac:chgData name="Philip Peng" userId="99464ffcfb5c54c2" providerId="LiveId" clId="{6D356F83-4578-469B-81CC-A01E3AB6147E}" dt="2021-06-07T18:38:31.724" v="614" actId="1076"/>
          <ac:picMkLst>
            <pc:docMk/>
            <pc:sldMk cId="1643565366" sldId="257"/>
            <ac:picMk id="199" creationId="{F9F3FA32-AAE8-436C-9D90-F61AB53FC2BB}"/>
          </ac:picMkLst>
        </pc:picChg>
        <pc:picChg chg="mod">
          <ac:chgData name="Philip Peng" userId="99464ffcfb5c54c2" providerId="LiveId" clId="{6D356F83-4578-469B-81CC-A01E3AB6147E}" dt="2021-06-07T18:38:31.724" v="614" actId="1076"/>
          <ac:picMkLst>
            <pc:docMk/>
            <pc:sldMk cId="1643565366" sldId="257"/>
            <ac:picMk id="201" creationId="{F73ABF26-060C-42C6-9EB1-FB66ED950E7D}"/>
          </ac:picMkLst>
        </pc:picChg>
        <pc:picChg chg="mod">
          <ac:chgData name="Philip Peng" userId="99464ffcfb5c54c2" providerId="LiveId" clId="{6D356F83-4578-469B-81CC-A01E3AB6147E}" dt="2021-06-07T18:38:31.724" v="614" actId="1076"/>
          <ac:picMkLst>
            <pc:docMk/>
            <pc:sldMk cId="1643565366" sldId="257"/>
            <ac:picMk id="203" creationId="{21231AA3-F36C-4E90-92DB-23D1F731FE52}"/>
          </ac:picMkLst>
        </pc:picChg>
        <pc:picChg chg="mod">
          <ac:chgData name="Philip Peng" userId="99464ffcfb5c54c2" providerId="LiveId" clId="{6D356F83-4578-469B-81CC-A01E3AB6147E}" dt="2021-06-07T18:38:31.724" v="614" actId="1076"/>
          <ac:picMkLst>
            <pc:docMk/>
            <pc:sldMk cId="1643565366" sldId="257"/>
            <ac:picMk id="205" creationId="{17BEA97C-F2A9-41FA-876D-D0AB156C33D8}"/>
          </ac:picMkLst>
        </pc:picChg>
        <pc:picChg chg="mod">
          <ac:chgData name="Philip Peng" userId="99464ffcfb5c54c2" providerId="LiveId" clId="{6D356F83-4578-469B-81CC-A01E3AB6147E}" dt="2021-06-07T18:38:31.724" v="614" actId="1076"/>
          <ac:picMkLst>
            <pc:docMk/>
            <pc:sldMk cId="1643565366" sldId="257"/>
            <ac:picMk id="207" creationId="{84EEBC37-C04B-4030-A224-5562F00F6CC2}"/>
          </ac:picMkLst>
        </pc:picChg>
        <pc:picChg chg="mod">
          <ac:chgData name="Philip Peng" userId="99464ffcfb5c54c2" providerId="LiveId" clId="{6D356F83-4578-469B-81CC-A01E3AB6147E}" dt="2021-06-07T18:38:31.724" v="614" actId="1076"/>
          <ac:picMkLst>
            <pc:docMk/>
            <pc:sldMk cId="1643565366" sldId="257"/>
            <ac:picMk id="209" creationId="{6CAF7B20-76FC-472C-B181-F9CD0B7831FD}"/>
          </ac:picMkLst>
        </pc:picChg>
        <pc:picChg chg="mod">
          <ac:chgData name="Philip Peng" userId="99464ffcfb5c54c2" providerId="LiveId" clId="{6D356F83-4578-469B-81CC-A01E3AB6147E}" dt="2021-06-07T18:38:31.724" v="614" actId="1076"/>
          <ac:picMkLst>
            <pc:docMk/>
            <pc:sldMk cId="1643565366" sldId="257"/>
            <ac:picMk id="211" creationId="{E59DB246-5D5C-4FA1-B302-34D1110505FA}"/>
          </ac:picMkLst>
        </pc:picChg>
        <pc:picChg chg="mod">
          <ac:chgData name="Philip Peng" userId="99464ffcfb5c54c2" providerId="LiveId" clId="{6D356F83-4578-469B-81CC-A01E3AB6147E}" dt="2021-06-07T18:38:31.724" v="614" actId="1076"/>
          <ac:picMkLst>
            <pc:docMk/>
            <pc:sldMk cId="1643565366" sldId="257"/>
            <ac:picMk id="213" creationId="{A987D30D-C973-4A39-A32E-1E12695AF0E8}"/>
          </ac:picMkLst>
        </pc:picChg>
        <pc:picChg chg="mod">
          <ac:chgData name="Philip Peng" userId="99464ffcfb5c54c2" providerId="LiveId" clId="{6D356F83-4578-469B-81CC-A01E3AB6147E}" dt="2021-06-07T18:38:31.724" v="614" actId="1076"/>
          <ac:picMkLst>
            <pc:docMk/>
            <pc:sldMk cId="1643565366" sldId="257"/>
            <ac:picMk id="215" creationId="{A01E6428-85D0-4A76-8F20-38498E47C998}"/>
          </ac:picMkLst>
        </pc:picChg>
      </pc:sldChg>
      <pc:sldChg chg="addSp delSp modSp add mod">
        <pc:chgData name="Philip Peng" userId="99464ffcfb5c54c2" providerId="LiveId" clId="{6D356F83-4578-469B-81CC-A01E3AB6147E}" dt="2021-06-07T20:07:09.259" v="1223" actId="14100"/>
        <pc:sldMkLst>
          <pc:docMk/>
          <pc:sldMk cId="1071763284" sldId="258"/>
        </pc:sldMkLst>
        <pc:spChg chg="del">
          <ac:chgData name="Philip Peng" userId="99464ffcfb5c54c2" providerId="LiveId" clId="{6D356F83-4578-469B-81CC-A01E3AB6147E}" dt="2021-06-07T18:52:37.287" v="757" actId="478"/>
          <ac:spMkLst>
            <pc:docMk/>
            <pc:sldMk cId="1071763284" sldId="258"/>
            <ac:spMk id="12" creationId="{E80853DD-99C2-4BD0-851B-85D4BB5D214F}"/>
          </ac:spMkLst>
        </pc:spChg>
        <pc:spChg chg="del">
          <ac:chgData name="Philip Peng" userId="99464ffcfb5c54c2" providerId="LiveId" clId="{6D356F83-4578-469B-81CC-A01E3AB6147E}" dt="2021-06-07T18:52:37.287" v="757" actId="478"/>
          <ac:spMkLst>
            <pc:docMk/>
            <pc:sldMk cId="1071763284" sldId="258"/>
            <ac:spMk id="14" creationId="{BA7808E2-0138-4C25-8925-4E299D66455F}"/>
          </ac:spMkLst>
        </pc:spChg>
        <pc:spChg chg="del">
          <ac:chgData name="Philip Peng" userId="99464ffcfb5c54c2" providerId="LiveId" clId="{6D356F83-4578-469B-81CC-A01E3AB6147E}" dt="2021-06-07T18:52:37.287" v="757" actId="478"/>
          <ac:spMkLst>
            <pc:docMk/>
            <pc:sldMk cId="1071763284" sldId="258"/>
            <ac:spMk id="22" creationId="{C9F66B8E-1D71-42FE-8886-AB7CA024239C}"/>
          </ac:spMkLst>
        </pc:spChg>
        <pc:spChg chg="del">
          <ac:chgData name="Philip Peng" userId="99464ffcfb5c54c2" providerId="LiveId" clId="{6D356F83-4578-469B-81CC-A01E3AB6147E}" dt="2021-06-07T18:52:37.287" v="757" actId="478"/>
          <ac:spMkLst>
            <pc:docMk/>
            <pc:sldMk cId="1071763284" sldId="258"/>
            <ac:spMk id="24" creationId="{C1E47201-BAD1-47D1-B3F2-10A697C3C45C}"/>
          </ac:spMkLst>
        </pc:spChg>
        <pc:spChg chg="del">
          <ac:chgData name="Philip Peng" userId="99464ffcfb5c54c2" providerId="LiveId" clId="{6D356F83-4578-469B-81CC-A01E3AB6147E}" dt="2021-06-07T18:52:37.287" v="757" actId="478"/>
          <ac:spMkLst>
            <pc:docMk/>
            <pc:sldMk cId="1071763284" sldId="258"/>
            <ac:spMk id="29" creationId="{DA35FBB7-8241-4C1D-88BF-DDD33E0338D9}"/>
          </ac:spMkLst>
        </pc:spChg>
        <pc:spChg chg="del">
          <ac:chgData name="Philip Peng" userId="99464ffcfb5c54c2" providerId="LiveId" clId="{6D356F83-4578-469B-81CC-A01E3AB6147E}" dt="2021-06-07T18:52:37.287" v="757" actId="478"/>
          <ac:spMkLst>
            <pc:docMk/>
            <pc:sldMk cId="1071763284" sldId="258"/>
            <ac:spMk id="31" creationId="{09F9CC86-2B0C-4FA8-890D-3582FD916D99}"/>
          </ac:spMkLst>
        </pc:spChg>
        <pc:spChg chg="del">
          <ac:chgData name="Philip Peng" userId="99464ffcfb5c54c2" providerId="LiveId" clId="{6D356F83-4578-469B-81CC-A01E3AB6147E}" dt="2021-06-07T18:52:37.287" v="757" actId="478"/>
          <ac:spMkLst>
            <pc:docMk/>
            <pc:sldMk cId="1071763284" sldId="258"/>
            <ac:spMk id="41" creationId="{1384EB45-07CC-4CFB-B6E2-9826E192D831}"/>
          </ac:spMkLst>
        </pc:spChg>
        <pc:spChg chg="del">
          <ac:chgData name="Philip Peng" userId="99464ffcfb5c54c2" providerId="LiveId" clId="{6D356F83-4578-469B-81CC-A01E3AB6147E}" dt="2021-06-07T18:52:37.287" v="757" actId="478"/>
          <ac:spMkLst>
            <pc:docMk/>
            <pc:sldMk cId="1071763284" sldId="258"/>
            <ac:spMk id="43" creationId="{CFCAD4B2-B387-47D4-A3B7-3233411DF21B}"/>
          </ac:spMkLst>
        </pc:spChg>
        <pc:spChg chg="del">
          <ac:chgData name="Philip Peng" userId="99464ffcfb5c54c2" providerId="LiveId" clId="{6D356F83-4578-469B-81CC-A01E3AB6147E}" dt="2021-06-07T18:52:38.901" v="758" actId="478"/>
          <ac:spMkLst>
            <pc:docMk/>
            <pc:sldMk cId="1071763284" sldId="258"/>
            <ac:spMk id="63" creationId="{275D3CB2-5CD1-4640-89F2-321A49AF0A56}"/>
          </ac:spMkLst>
        </pc:spChg>
        <pc:spChg chg="del">
          <ac:chgData name="Philip Peng" userId="99464ffcfb5c54c2" providerId="LiveId" clId="{6D356F83-4578-469B-81CC-A01E3AB6147E}" dt="2021-06-07T18:52:38.901" v="758" actId="478"/>
          <ac:spMkLst>
            <pc:docMk/>
            <pc:sldMk cId="1071763284" sldId="258"/>
            <ac:spMk id="65" creationId="{814DF65D-05A9-4B1A-82CA-D4FF94BC26C6}"/>
          </ac:spMkLst>
        </pc:spChg>
        <pc:spChg chg="mod">
          <ac:chgData name="Philip Peng" userId="99464ffcfb5c54c2" providerId="LiveId" clId="{6D356F83-4578-469B-81CC-A01E3AB6147E}" dt="2021-06-07T20:03:34.223" v="1048" actId="20577"/>
          <ac:spMkLst>
            <pc:docMk/>
            <pc:sldMk cId="1071763284" sldId="258"/>
            <ac:spMk id="78" creationId="{FCBAACF4-D40F-42BA-B70F-D748E0E864BF}"/>
          </ac:spMkLst>
        </pc:spChg>
        <pc:spChg chg="mod">
          <ac:chgData name="Philip Peng" userId="99464ffcfb5c54c2" providerId="LiveId" clId="{6D356F83-4578-469B-81CC-A01E3AB6147E}" dt="2021-06-07T20:06:47.912" v="1220" actId="313"/>
          <ac:spMkLst>
            <pc:docMk/>
            <pc:sldMk cId="1071763284" sldId="258"/>
            <ac:spMk id="79" creationId="{28BEC739-3FD0-4B94-9462-39AD6ED0D40A}"/>
          </ac:spMkLst>
        </pc:spChg>
        <pc:spChg chg="del">
          <ac:chgData name="Philip Peng" userId="99464ffcfb5c54c2" providerId="LiveId" clId="{6D356F83-4578-469B-81CC-A01E3AB6147E}" dt="2021-06-07T18:52:38.901" v="758" actId="478"/>
          <ac:spMkLst>
            <pc:docMk/>
            <pc:sldMk cId="1071763284" sldId="258"/>
            <ac:spMk id="93" creationId="{61EAFA15-A54C-458E-BF73-3742C73616D0}"/>
          </ac:spMkLst>
        </pc:spChg>
        <pc:spChg chg="del">
          <ac:chgData name="Philip Peng" userId="99464ffcfb5c54c2" providerId="LiveId" clId="{6D356F83-4578-469B-81CC-A01E3AB6147E}" dt="2021-06-07T18:52:38.901" v="758" actId="478"/>
          <ac:spMkLst>
            <pc:docMk/>
            <pc:sldMk cId="1071763284" sldId="258"/>
            <ac:spMk id="97" creationId="{16BB00F0-528C-4B54-9147-69EE7FA974DC}"/>
          </ac:spMkLst>
        </pc:spChg>
        <pc:spChg chg="del">
          <ac:chgData name="Philip Peng" userId="99464ffcfb5c54c2" providerId="LiveId" clId="{6D356F83-4578-469B-81CC-A01E3AB6147E}" dt="2021-06-07T18:52:38.901" v="758" actId="478"/>
          <ac:spMkLst>
            <pc:docMk/>
            <pc:sldMk cId="1071763284" sldId="258"/>
            <ac:spMk id="99" creationId="{4C0424B5-B12F-4A24-844E-C9C199A2F790}"/>
          </ac:spMkLst>
        </pc:spChg>
        <pc:spChg chg="del">
          <ac:chgData name="Philip Peng" userId="99464ffcfb5c54c2" providerId="LiveId" clId="{6D356F83-4578-469B-81CC-A01E3AB6147E}" dt="2021-06-07T18:52:38.901" v="758" actId="478"/>
          <ac:spMkLst>
            <pc:docMk/>
            <pc:sldMk cId="1071763284" sldId="258"/>
            <ac:spMk id="106" creationId="{AF95159A-74B5-4F54-AFE4-25C6C9320A7C}"/>
          </ac:spMkLst>
        </pc:spChg>
        <pc:spChg chg="del">
          <ac:chgData name="Philip Peng" userId="99464ffcfb5c54c2" providerId="LiveId" clId="{6D356F83-4578-469B-81CC-A01E3AB6147E}" dt="2021-06-07T18:52:38.901" v="758" actId="478"/>
          <ac:spMkLst>
            <pc:docMk/>
            <pc:sldMk cId="1071763284" sldId="258"/>
            <ac:spMk id="108" creationId="{BC793584-D4C4-4B29-93F5-1DBD9C07BBCE}"/>
          </ac:spMkLst>
        </pc:spChg>
        <pc:spChg chg="mod">
          <ac:chgData name="Philip Peng" userId="99464ffcfb5c54c2" providerId="LiveId" clId="{6D356F83-4578-469B-81CC-A01E3AB6147E}" dt="2021-06-07T20:07:09.259" v="1223" actId="14100"/>
          <ac:spMkLst>
            <pc:docMk/>
            <pc:sldMk cId="1071763284" sldId="258"/>
            <ac:spMk id="109" creationId="{8F82DA0D-A9DD-4C4E-9639-E3090501972F}"/>
          </ac:spMkLst>
        </pc:spChg>
        <pc:spChg chg="add mod">
          <ac:chgData name="Philip Peng" userId="99464ffcfb5c54c2" providerId="LiveId" clId="{6D356F83-4578-469B-81CC-A01E3AB6147E}" dt="2021-06-07T19:48:08.514" v="959" actId="1038"/>
          <ac:spMkLst>
            <pc:docMk/>
            <pc:sldMk cId="1071763284" sldId="258"/>
            <ac:spMk id="112" creationId="{67F6E10C-CE8F-4716-BDAB-804B953EF37B}"/>
          </ac:spMkLst>
        </pc:spChg>
        <pc:spChg chg="add mod">
          <ac:chgData name="Philip Peng" userId="99464ffcfb5c54c2" providerId="LiveId" clId="{6D356F83-4578-469B-81CC-A01E3AB6147E}" dt="2021-06-07T19:48:08.514" v="959" actId="1038"/>
          <ac:spMkLst>
            <pc:docMk/>
            <pc:sldMk cId="1071763284" sldId="258"/>
            <ac:spMk id="115" creationId="{B18F4E24-9379-434C-878A-AFF973AA3D23}"/>
          </ac:spMkLst>
        </pc:spChg>
        <pc:spChg chg="del">
          <ac:chgData name="Philip Peng" userId="99464ffcfb5c54c2" providerId="LiveId" clId="{6D356F83-4578-469B-81CC-A01E3AB6147E}" dt="2021-06-07T18:52:38.901" v="758" actId="478"/>
          <ac:spMkLst>
            <pc:docMk/>
            <pc:sldMk cId="1071763284" sldId="258"/>
            <ac:spMk id="118" creationId="{F2E433F6-1646-45DD-8FE5-B70A425C0FA8}"/>
          </ac:spMkLst>
        </pc:spChg>
        <pc:spChg chg="add mod">
          <ac:chgData name="Philip Peng" userId="99464ffcfb5c54c2" providerId="LiveId" clId="{6D356F83-4578-469B-81CC-A01E3AB6147E}" dt="2021-06-07T19:48:08.514" v="959" actId="1038"/>
          <ac:spMkLst>
            <pc:docMk/>
            <pc:sldMk cId="1071763284" sldId="258"/>
            <ac:spMk id="119" creationId="{3C62C405-033C-4358-A092-364612C5C06E}"/>
          </ac:spMkLst>
        </pc:spChg>
        <pc:spChg chg="add del mod">
          <ac:chgData name="Philip Peng" userId="99464ffcfb5c54c2" providerId="LiveId" clId="{6D356F83-4578-469B-81CC-A01E3AB6147E}" dt="2021-06-07T19:44:09.717" v="897" actId="478"/>
          <ac:spMkLst>
            <pc:docMk/>
            <pc:sldMk cId="1071763284" sldId="258"/>
            <ac:spMk id="122" creationId="{98B2AF9B-D531-4499-A316-94540573FE9A}"/>
          </ac:spMkLst>
        </pc:spChg>
        <pc:spChg chg="add del mod">
          <ac:chgData name="Philip Peng" userId="99464ffcfb5c54c2" providerId="LiveId" clId="{6D356F83-4578-469B-81CC-A01E3AB6147E}" dt="2021-06-07T19:41:23.702" v="886" actId="478"/>
          <ac:spMkLst>
            <pc:docMk/>
            <pc:sldMk cId="1071763284" sldId="258"/>
            <ac:spMk id="124" creationId="{3FFFF220-D6D5-46A2-BCBA-278CDF702E9F}"/>
          </ac:spMkLst>
        </pc:spChg>
        <pc:spChg chg="del">
          <ac:chgData name="Philip Peng" userId="99464ffcfb5c54c2" providerId="LiveId" clId="{6D356F83-4578-469B-81CC-A01E3AB6147E}" dt="2021-06-07T18:52:38.901" v="758" actId="478"/>
          <ac:spMkLst>
            <pc:docMk/>
            <pc:sldMk cId="1071763284" sldId="258"/>
            <ac:spMk id="126" creationId="{2CE4FC11-0D74-493B-8B30-AF3F708F5FD1}"/>
          </ac:spMkLst>
        </pc:spChg>
        <pc:spChg chg="add del mod">
          <ac:chgData name="Philip Peng" userId="99464ffcfb5c54c2" providerId="LiveId" clId="{6D356F83-4578-469B-81CC-A01E3AB6147E}" dt="2021-06-07T19:41:21.983" v="883" actId="478"/>
          <ac:spMkLst>
            <pc:docMk/>
            <pc:sldMk cId="1071763284" sldId="258"/>
            <ac:spMk id="129" creationId="{1993937C-5E2B-4ED3-81A0-FD7BD5081A7A}"/>
          </ac:spMkLst>
        </pc:spChg>
        <pc:spChg chg="del">
          <ac:chgData name="Philip Peng" userId="99464ffcfb5c54c2" providerId="LiveId" clId="{6D356F83-4578-469B-81CC-A01E3AB6147E}" dt="2021-06-07T18:52:37.287" v="757" actId="478"/>
          <ac:spMkLst>
            <pc:docMk/>
            <pc:sldMk cId="1071763284" sldId="258"/>
            <ac:spMk id="132" creationId="{E7329EF4-2C45-4DF6-A21C-1B23E38CC25C}"/>
          </ac:spMkLst>
        </pc:spChg>
        <pc:spChg chg="add mod">
          <ac:chgData name="Philip Peng" userId="99464ffcfb5c54c2" providerId="LiveId" clId="{6D356F83-4578-469B-81CC-A01E3AB6147E}" dt="2021-06-07T19:48:08.514" v="959" actId="1038"/>
          <ac:spMkLst>
            <pc:docMk/>
            <pc:sldMk cId="1071763284" sldId="258"/>
            <ac:spMk id="133" creationId="{2D537CEA-0C59-439F-9364-B19E2D1BB88A}"/>
          </ac:spMkLst>
        </pc:spChg>
        <pc:spChg chg="add mod">
          <ac:chgData name="Philip Peng" userId="99464ffcfb5c54c2" providerId="LiveId" clId="{6D356F83-4578-469B-81CC-A01E3AB6147E}" dt="2021-06-07T19:48:08.514" v="959" actId="1038"/>
          <ac:spMkLst>
            <pc:docMk/>
            <pc:sldMk cId="1071763284" sldId="258"/>
            <ac:spMk id="135" creationId="{DFB725F7-6E89-4FC3-AC51-BECAB23B0648}"/>
          </ac:spMkLst>
        </pc:spChg>
        <pc:spChg chg="del">
          <ac:chgData name="Philip Peng" userId="99464ffcfb5c54c2" providerId="LiveId" clId="{6D356F83-4578-469B-81CC-A01E3AB6147E}" dt="2021-06-07T18:52:38.901" v="758" actId="478"/>
          <ac:spMkLst>
            <pc:docMk/>
            <pc:sldMk cId="1071763284" sldId="258"/>
            <ac:spMk id="139" creationId="{2E076EAE-C93F-4991-80CA-3F8C92D71BC6}"/>
          </ac:spMkLst>
        </pc:spChg>
        <pc:spChg chg="del">
          <ac:chgData name="Philip Peng" userId="99464ffcfb5c54c2" providerId="LiveId" clId="{6D356F83-4578-469B-81CC-A01E3AB6147E}" dt="2021-06-07T18:52:38.901" v="758" actId="478"/>
          <ac:spMkLst>
            <pc:docMk/>
            <pc:sldMk cId="1071763284" sldId="258"/>
            <ac:spMk id="141" creationId="{368DB5FE-AF9A-43D6-B267-E2CD9BE594B4}"/>
          </ac:spMkLst>
        </pc:spChg>
        <pc:spChg chg="add del mod">
          <ac:chgData name="Philip Peng" userId="99464ffcfb5c54c2" providerId="LiveId" clId="{6D356F83-4578-469B-81CC-A01E3AB6147E}" dt="2021-06-07T19:44:46.661" v="905" actId="478"/>
          <ac:spMkLst>
            <pc:docMk/>
            <pc:sldMk cId="1071763284" sldId="258"/>
            <ac:spMk id="143" creationId="{2BDE458C-0DD9-4A3B-86B1-758EB5BF8628}"/>
          </ac:spMkLst>
        </pc:spChg>
        <pc:spChg chg="add del mod">
          <ac:chgData name="Philip Peng" userId="99464ffcfb5c54c2" providerId="LiveId" clId="{6D356F83-4578-469B-81CC-A01E3AB6147E}" dt="2021-06-07T19:44:48.213" v="907" actId="478"/>
          <ac:spMkLst>
            <pc:docMk/>
            <pc:sldMk cId="1071763284" sldId="258"/>
            <ac:spMk id="145" creationId="{64D14608-AAF1-4108-8D5A-9EF8D1887A77}"/>
          </ac:spMkLst>
        </pc:spChg>
        <pc:spChg chg="del">
          <ac:chgData name="Philip Peng" userId="99464ffcfb5c54c2" providerId="LiveId" clId="{6D356F83-4578-469B-81CC-A01E3AB6147E}" dt="2021-06-07T18:52:37.287" v="757" actId="478"/>
          <ac:spMkLst>
            <pc:docMk/>
            <pc:sldMk cId="1071763284" sldId="258"/>
            <ac:spMk id="147" creationId="{9E9BC448-901E-4AA0-BC70-22213C1F83D0}"/>
          </ac:spMkLst>
        </pc:spChg>
        <pc:spChg chg="add del mod">
          <ac:chgData name="Philip Peng" userId="99464ffcfb5c54c2" providerId="LiveId" clId="{6D356F83-4578-469B-81CC-A01E3AB6147E}" dt="2021-06-07T19:45:17.166" v="910" actId="478"/>
          <ac:spMkLst>
            <pc:docMk/>
            <pc:sldMk cId="1071763284" sldId="258"/>
            <ac:spMk id="149" creationId="{FB6EAE98-8FDF-4573-90FF-812778B45112}"/>
          </ac:spMkLst>
        </pc:spChg>
        <pc:spChg chg="del">
          <ac:chgData name="Philip Peng" userId="99464ffcfb5c54c2" providerId="LiveId" clId="{6D356F83-4578-469B-81CC-A01E3AB6147E}" dt="2021-06-07T18:52:37.287" v="757" actId="478"/>
          <ac:spMkLst>
            <pc:docMk/>
            <pc:sldMk cId="1071763284" sldId="258"/>
            <ac:spMk id="152" creationId="{29AFCCA1-78C4-475B-9887-F009479B19FA}"/>
          </ac:spMkLst>
        </pc:spChg>
        <pc:spChg chg="del">
          <ac:chgData name="Philip Peng" userId="99464ffcfb5c54c2" providerId="LiveId" clId="{6D356F83-4578-469B-81CC-A01E3AB6147E}" dt="2021-06-07T18:52:37.287" v="757" actId="478"/>
          <ac:spMkLst>
            <pc:docMk/>
            <pc:sldMk cId="1071763284" sldId="258"/>
            <ac:spMk id="154" creationId="{6E24E668-C523-47FB-8CAE-6C7A112BEF9C}"/>
          </ac:spMkLst>
        </pc:spChg>
        <pc:spChg chg="add del mod">
          <ac:chgData name="Philip Peng" userId="99464ffcfb5c54c2" providerId="LiveId" clId="{6D356F83-4578-469B-81CC-A01E3AB6147E}" dt="2021-06-07T19:45:17.166" v="910" actId="478"/>
          <ac:spMkLst>
            <pc:docMk/>
            <pc:sldMk cId="1071763284" sldId="258"/>
            <ac:spMk id="156" creationId="{DDF8BDC7-436E-4616-A86B-DD284C6F7EC2}"/>
          </ac:spMkLst>
        </pc:spChg>
        <pc:spChg chg="add mod">
          <ac:chgData name="Philip Peng" userId="99464ffcfb5c54c2" providerId="LiveId" clId="{6D356F83-4578-469B-81CC-A01E3AB6147E}" dt="2021-06-07T19:48:08.514" v="959" actId="1038"/>
          <ac:spMkLst>
            <pc:docMk/>
            <pc:sldMk cId="1071763284" sldId="258"/>
            <ac:spMk id="158" creationId="{7C77B9B6-90D7-4CE9-AB9E-363250138D1F}"/>
          </ac:spMkLst>
        </pc:spChg>
        <pc:spChg chg="add mod">
          <ac:chgData name="Philip Peng" userId="99464ffcfb5c54c2" providerId="LiveId" clId="{6D356F83-4578-469B-81CC-A01E3AB6147E}" dt="2021-06-07T19:48:08.514" v="959" actId="1038"/>
          <ac:spMkLst>
            <pc:docMk/>
            <pc:sldMk cId="1071763284" sldId="258"/>
            <ac:spMk id="160" creationId="{CB517561-BD70-4058-8698-85E6337A1726}"/>
          </ac:spMkLst>
        </pc:spChg>
        <pc:spChg chg="del">
          <ac:chgData name="Philip Peng" userId="99464ffcfb5c54c2" providerId="LiveId" clId="{6D356F83-4578-469B-81CC-A01E3AB6147E}" dt="2021-06-07T18:52:38.901" v="758" actId="478"/>
          <ac:spMkLst>
            <pc:docMk/>
            <pc:sldMk cId="1071763284" sldId="258"/>
            <ac:spMk id="164" creationId="{736DACA1-4671-4F95-9723-77D2197C7485}"/>
          </ac:spMkLst>
        </pc:spChg>
        <pc:spChg chg="del">
          <ac:chgData name="Philip Peng" userId="99464ffcfb5c54c2" providerId="LiveId" clId="{6D356F83-4578-469B-81CC-A01E3AB6147E}" dt="2021-06-07T18:52:38.901" v="758" actId="478"/>
          <ac:spMkLst>
            <pc:docMk/>
            <pc:sldMk cId="1071763284" sldId="258"/>
            <ac:spMk id="166" creationId="{7A9E2F37-4198-4BB9-8590-D22E11C02DF9}"/>
          </ac:spMkLst>
        </pc:spChg>
        <pc:spChg chg="add del mod">
          <ac:chgData name="Philip Peng" userId="99464ffcfb5c54c2" providerId="LiveId" clId="{6D356F83-4578-469B-81CC-A01E3AB6147E}" dt="2021-06-07T19:45:19.463" v="912" actId="478"/>
          <ac:spMkLst>
            <pc:docMk/>
            <pc:sldMk cId="1071763284" sldId="258"/>
            <ac:spMk id="167" creationId="{9CA97BC6-B587-46D0-BEFE-C7315BC59588}"/>
          </ac:spMkLst>
        </pc:spChg>
        <pc:spChg chg="add del mod">
          <ac:chgData name="Philip Peng" userId="99464ffcfb5c54c2" providerId="LiveId" clId="{6D356F83-4578-469B-81CC-A01E3AB6147E}" dt="2021-06-07T19:45:21.287" v="914" actId="478"/>
          <ac:spMkLst>
            <pc:docMk/>
            <pc:sldMk cId="1071763284" sldId="258"/>
            <ac:spMk id="169" creationId="{CDEEAE52-531F-4878-9CF6-D32296457CFC}"/>
          </ac:spMkLst>
        </pc:spChg>
        <pc:spChg chg="add mod">
          <ac:chgData name="Philip Peng" userId="99464ffcfb5c54c2" providerId="LiveId" clId="{6D356F83-4578-469B-81CC-A01E3AB6147E}" dt="2021-06-07T19:48:08.514" v="959" actId="1038"/>
          <ac:spMkLst>
            <pc:docMk/>
            <pc:sldMk cId="1071763284" sldId="258"/>
            <ac:spMk id="171" creationId="{07AE150B-FBA6-4058-B002-FADE810B1176}"/>
          </ac:spMkLst>
        </pc:spChg>
        <pc:spChg chg="add mod">
          <ac:chgData name="Philip Peng" userId="99464ffcfb5c54c2" providerId="LiveId" clId="{6D356F83-4578-469B-81CC-A01E3AB6147E}" dt="2021-06-07T19:48:08.514" v="959" actId="1038"/>
          <ac:spMkLst>
            <pc:docMk/>
            <pc:sldMk cId="1071763284" sldId="258"/>
            <ac:spMk id="173" creationId="{A75B63DF-F1DF-43A6-911C-92C9B7AD1B39}"/>
          </ac:spMkLst>
        </pc:spChg>
        <pc:spChg chg="add mod">
          <ac:chgData name="Philip Peng" userId="99464ffcfb5c54c2" providerId="LiveId" clId="{6D356F83-4578-469B-81CC-A01E3AB6147E}" dt="2021-06-07T19:48:08.514" v="959" actId="1038"/>
          <ac:spMkLst>
            <pc:docMk/>
            <pc:sldMk cId="1071763284" sldId="258"/>
            <ac:spMk id="175" creationId="{02920BA7-B8B4-4006-8016-87C619797DD7}"/>
          </ac:spMkLst>
        </pc:spChg>
        <pc:spChg chg="del">
          <ac:chgData name="Philip Peng" userId="99464ffcfb5c54c2" providerId="LiveId" clId="{6D356F83-4578-469B-81CC-A01E3AB6147E}" dt="2021-06-07T18:52:37.287" v="757" actId="478"/>
          <ac:spMkLst>
            <pc:docMk/>
            <pc:sldMk cId="1071763284" sldId="258"/>
            <ac:spMk id="179" creationId="{399DB219-E522-48DB-B62C-5A1E9E7E74F4}"/>
          </ac:spMkLst>
        </pc:spChg>
        <pc:spChg chg="del">
          <ac:chgData name="Philip Peng" userId="99464ffcfb5c54c2" providerId="LiveId" clId="{6D356F83-4578-469B-81CC-A01E3AB6147E}" dt="2021-06-07T18:52:37.287" v="757" actId="478"/>
          <ac:spMkLst>
            <pc:docMk/>
            <pc:sldMk cId="1071763284" sldId="258"/>
            <ac:spMk id="181" creationId="{34CDBEA9-DB33-4E20-AF9E-40EFB407598E}"/>
          </ac:spMkLst>
        </pc:spChg>
        <pc:spChg chg="del">
          <ac:chgData name="Philip Peng" userId="99464ffcfb5c54c2" providerId="LiveId" clId="{6D356F83-4578-469B-81CC-A01E3AB6147E}" dt="2021-06-07T18:52:38.901" v="758" actId="478"/>
          <ac:spMkLst>
            <pc:docMk/>
            <pc:sldMk cId="1071763284" sldId="258"/>
            <ac:spMk id="183" creationId="{8325CC46-ECA9-42D2-A741-C91C3A144FBC}"/>
          </ac:spMkLst>
        </pc:spChg>
        <pc:spChg chg="del">
          <ac:chgData name="Philip Peng" userId="99464ffcfb5c54c2" providerId="LiveId" clId="{6D356F83-4578-469B-81CC-A01E3AB6147E}" dt="2021-06-07T18:52:38.901" v="758" actId="478"/>
          <ac:spMkLst>
            <pc:docMk/>
            <pc:sldMk cId="1071763284" sldId="258"/>
            <ac:spMk id="185" creationId="{9B3FFB9D-190A-45D1-8ED3-6DE363854B38}"/>
          </ac:spMkLst>
        </pc:spChg>
        <pc:spChg chg="del">
          <ac:chgData name="Philip Peng" userId="99464ffcfb5c54c2" providerId="LiveId" clId="{6D356F83-4578-469B-81CC-A01E3AB6147E}" dt="2021-06-07T18:52:37.287" v="757" actId="478"/>
          <ac:spMkLst>
            <pc:docMk/>
            <pc:sldMk cId="1071763284" sldId="258"/>
            <ac:spMk id="188" creationId="{F8FFA416-99C4-4F62-8490-3D69FE74B2CB}"/>
          </ac:spMkLst>
        </pc:spChg>
        <pc:spChg chg="del">
          <ac:chgData name="Philip Peng" userId="99464ffcfb5c54c2" providerId="LiveId" clId="{6D356F83-4578-469B-81CC-A01E3AB6147E}" dt="2021-06-07T18:52:37.287" v="757" actId="478"/>
          <ac:spMkLst>
            <pc:docMk/>
            <pc:sldMk cId="1071763284" sldId="258"/>
            <ac:spMk id="189" creationId="{F65F4C56-3C59-4832-B1A9-747C2E65B4B0}"/>
          </ac:spMkLst>
        </pc:spChg>
        <pc:spChg chg="del">
          <ac:chgData name="Philip Peng" userId="99464ffcfb5c54c2" providerId="LiveId" clId="{6D356F83-4578-469B-81CC-A01E3AB6147E}" dt="2021-06-07T18:52:37.287" v="757" actId="478"/>
          <ac:spMkLst>
            <pc:docMk/>
            <pc:sldMk cId="1071763284" sldId="258"/>
            <ac:spMk id="194" creationId="{426C33EC-340E-48D9-941E-547FCBB41E68}"/>
          </ac:spMkLst>
        </pc:spChg>
        <pc:spChg chg="del">
          <ac:chgData name="Philip Peng" userId="99464ffcfb5c54c2" providerId="LiveId" clId="{6D356F83-4578-469B-81CC-A01E3AB6147E}" dt="2021-06-07T18:52:37.287" v="757" actId="478"/>
          <ac:spMkLst>
            <pc:docMk/>
            <pc:sldMk cId="1071763284" sldId="258"/>
            <ac:spMk id="195" creationId="{8307F121-4626-44B1-B237-E1CE9695F2A0}"/>
          </ac:spMkLst>
        </pc:spChg>
        <pc:spChg chg="del">
          <ac:chgData name="Philip Peng" userId="99464ffcfb5c54c2" providerId="LiveId" clId="{6D356F83-4578-469B-81CC-A01E3AB6147E}" dt="2021-06-07T18:52:38.901" v="758" actId="478"/>
          <ac:spMkLst>
            <pc:docMk/>
            <pc:sldMk cId="1071763284" sldId="258"/>
            <ac:spMk id="200" creationId="{F7CF7333-46EC-4569-B7B4-5013CB68E1E2}"/>
          </ac:spMkLst>
        </pc:spChg>
        <pc:spChg chg="del">
          <ac:chgData name="Philip Peng" userId="99464ffcfb5c54c2" providerId="LiveId" clId="{6D356F83-4578-469B-81CC-A01E3AB6147E}" dt="2021-06-07T18:52:37.287" v="757" actId="478"/>
          <ac:spMkLst>
            <pc:docMk/>
            <pc:sldMk cId="1071763284" sldId="258"/>
            <ac:spMk id="202" creationId="{8E009F4E-A890-42D4-967F-3C08407DFDCC}"/>
          </ac:spMkLst>
        </pc:spChg>
        <pc:spChg chg="del">
          <ac:chgData name="Philip Peng" userId="99464ffcfb5c54c2" providerId="LiveId" clId="{6D356F83-4578-469B-81CC-A01E3AB6147E}" dt="2021-06-07T18:52:37.287" v="757" actId="478"/>
          <ac:spMkLst>
            <pc:docMk/>
            <pc:sldMk cId="1071763284" sldId="258"/>
            <ac:spMk id="204" creationId="{417B45C6-D4DE-439C-A81A-B4ED8E714FEE}"/>
          </ac:spMkLst>
        </pc:spChg>
        <pc:spChg chg="del">
          <ac:chgData name="Philip Peng" userId="99464ffcfb5c54c2" providerId="LiveId" clId="{6D356F83-4578-469B-81CC-A01E3AB6147E}" dt="2021-06-07T18:52:38.901" v="758" actId="478"/>
          <ac:spMkLst>
            <pc:docMk/>
            <pc:sldMk cId="1071763284" sldId="258"/>
            <ac:spMk id="206" creationId="{AA1E8624-C6B9-45D1-ACD1-985E76E9FE81}"/>
          </ac:spMkLst>
        </pc:spChg>
        <pc:spChg chg="del">
          <ac:chgData name="Philip Peng" userId="99464ffcfb5c54c2" providerId="LiveId" clId="{6D356F83-4578-469B-81CC-A01E3AB6147E}" dt="2021-06-07T18:52:38.901" v="758" actId="478"/>
          <ac:spMkLst>
            <pc:docMk/>
            <pc:sldMk cId="1071763284" sldId="258"/>
            <ac:spMk id="208" creationId="{C6C8564F-4C00-449B-B1DD-7771CA893279}"/>
          </ac:spMkLst>
        </pc:spChg>
        <pc:spChg chg="del">
          <ac:chgData name="Philip Peng" userId="99464ffcfb5c54c2" providerId="LiveId" clId="{6D356F83-4578-469B-81CC-A01E3AB6147E}" dt="2021-06-07T18:52:37.287" v="757" actId="478"/>
          <ac:spMkLst>
            <pc:docMk/>
            <pc:sldMk cId="1071763284" sldId="258"/>
            <ac:spMk id="210" creationId="{692A85A2-CFED-4B3C-B32F-B8BE23E7EFF3}"/>
          </ac:spMkLst>
        </pc:spChg>
        <pc:spChg chg="del">
          <ac:chgData name="Philip Peng" userId="99464ffcfb5c54c2" providerId="LiveId" clId="{6D356F83-4578-469B-81CC-A01E3AB6147E}" dt="2021-06-07T18:52:37.287" v="757" actId="478"/>
          <ac:spMkLst>
            <pc:docMk/>
            <pc:sldMk cId="1071763284" sldId="258"/>
            <ac:spMk id="212" creationId="{421A391E-A3EA-42A6-8349-4803303B0606}"/>
          </ac:spMkLst>
        </pc:spChg>
        <pc:spChg chg="del">
          <ac:chgData name="Philip Peng" userId="99464ffcfb5c54c2" providerId="LiveId" clId="{6D356F83-4578-469B-81CC-A01E3AB6147E}" dt="2021-06-07T18:52:38.901" v="758" actId="478"/>
          <ac:spMkLst>
            <pc:docMk/>
            <pc:sldMk cId="1071763284" sldId="258"/>
            <ac:spMk id="214" creationId="{ECC7A124-63DB-4A52-9940-B8F7DF42C047}"/>
          </ac:spMkLst>
        </pc:spChg>
        <pc:spChg chg="del">
          <ac:chgData name="Philip Peng" userId="99464ffcfb5c54c2" providerId="LiveId" clId="{6D356F83-4578-469B-81CC-A01E3AB6147E}" dt="2021-06-07T18:52:38.901" v="758" actId="478"/>
          <ac:spMkLst>
            <pc:docMk/>
            <pc:sldMk cId="1071763284" sldId="258"/>
            <ac:spMk id="216" creationId="{EDB38D42-FE67-4932-8DDB-DC026855299A}"/>
          </ac:spMkLst>
        </pc:spChg>
        <pc:spChg chg="add mod">
          <ac:chgData name="Philip Peng" userId="99464ffcfb5c54c2" providerId="LiveId" clId="{6D356F83-4578-469B-81CC-A01E3AB6147E}" dt="2021-06-07T19:48:08.514" v="959" actId="1038"/>
          <ac:spMkLst>
            <pc:docMk/>
            <pc:sldMk cId="1071763284" sldId="258"/>
            <ac:spMk id="217" creationId="{375B4353-9E72-4791-86F8-1FCDDDA526B7}"/>
          </ac:spMkLst>
        </pc:spChg>
        <pc:spChg chg="add del mod">
          <ac:chgData name="Philip Peng" userId="99464ffcfb5c54c2" providerId="LiveId" clId="{6D356F83-4578-469B-81CC-A01E3AB6147E}" dt="2021-06-07T19:40:51.821" v="875" actId="478"/>
          <ac:spMkLst>
            <pc:docMk/>
            <pc:sldMk cId="1071763284" sldId="258"/>
            <ac:spMk id="219" creationId="{3B4A5B70-0C32-43AC-B26D-F7AB90812464}"/>
          </ac:spMkLst>
        </pc:spChg>
        <pc:spChg chg="add del mod">
          <ac:chgData name="Philip Peng" userId="99464ffcfb5c54c2" providerId="LiveId" clId="{6D356F83-4578-469B-81CC-A01E3AB6147E}" dt="2021-06-07T19:40:51.821" v="875" actId="478"/>
          <ac:spMkLst>
            <pc:docMk/>
            <pc:sldMk cId="1071763284" sldId="258"/>
            <ac:spMk id="221" creationId="{F6765A5A-6B6A-42A8-9D46-C81D7452AD4F}"/>
          </ac:spMkLst>
        </pc:spChg>
        <pc:spChg chg="add del mod">
          <ac:chgData name="Philip Peng" userId="99464ffcfb5c54c2" providerId="LiveId" clId="{6D356F83-4578-469B-81CC-A01E3AB6147E}" dt="2021-06-07T19:26:21.421" v="857" actId="478"/>
          <ac:spMkLst>
            <pc:docMk/>
            <pc:sldMk cId="1071763284" sldId="258"/>
            <ac:spMk id="226" creationId="{5DBE7AE7-63E9-4618-B1E5-CB4437457AE2}"/>
          </ac:spMkLst>
        </pc:spChg>
        <pc:spChg chg="add del mod">
          <ac:chgData name="Philip Peng" userId="99464ffcfb5c54c2" providerId="LiveId" clId="{6D356F83-4578-469B-81CC-A01E3AB6147E}" dt="2021-06-07T19:26:23.877" v="860" actId="478"/>
          <ac:spMkLst>
            <pc:docMk/>
            <pc:sldMk cId="1071763284" sldId="258"/>
            <ac:spMk id="228" creationId="{CCF1B1C2-7052-4ECE-B74C-E3DFA9868BE5}"/>
          </ac:spMkLst>
        </pc:spChg>
        <pc:spChg chg="add mod">
          <ac:chgData name="Philip Peng" userId="99464ffcfb5c54c2" providerId="LiveId" clId="{6D356F83-4578-469B-81CC-A01E3AB6147E}" dt="2021-06-07T19:48:17.827" v="964" actId="1038"/>
          <ac:spMkLst>
            <pc:docMk/>
            <pc:sldMk cId="1071763284" sldId="258"/>
            <ac:spMk id="230" creationId="{F4AA4C16-C6C6-4B4C-B202-D5A0DC4E2C1E}"/>
          </ac:spMkLst>
        </pc:spChg>
        <pc:spChg chg="add mod">
          <ac:chgData name="Philip Peng" userId="99464ffcfb5c54c2" providerId="LiveId" clId="{6D356F83-4578-469B-81CC-A01E3AB6147E}" dt="2021-06-07T19:48:17.827" v="964" actId="1038"/>
          <ac:spMkLst>
            <pc:docMk/>
            <pc:sldMk cId="1071763284" sldId="258"/>
            <ac:spMk id="232" creationId="{7F1E9354-500E-43F6-9BE6-EF1955A81E87}"/>
          </ac:spMkLst>
        </pc:spChg>
        <pc:spChg chg="add mod">
          <ac:chgData name="Philip Peng" userId="99464ffcfb5c54c2" providerId="LiveId" clId="{6D356F83-4578-469B-81CC-A01E3AB6147E}" dt="2021-06-07T19:48:17.827" v="964" actId="1038"/>
          <ac:spMkLst>
            <pc:docMk/>
            <pc:sldMk cId="1071763284" sldId="258"/>
            <ac:spMk id="234" creationId="{0393E83B-D628-4FAA-AC50-5B1C44298EBB}"/>
          </ac:spMkLst>
        </pc:spChg>
        <pc:spChg chg="add mod">
          <ac:chgData name="Philip Peng" userId="99464ffcfb5c54c2" providerId="LiveId" clId="{6D356F83-4578-469B-81CC-A01E3AB6147E}" dt="2021-06-07T19:48:17.827" v="964" actId="1038"/>
          <ac:spMkLst>
            <pc:docMk/>
            <pc:sldMk cId="1071763284" sldId="258"/>
            <ac:spMk id="236" creationId="{51E89639-9B00-42D3-A34C-BFB22FF0D4F7}"/>
          </ac:spMkLst>
        </pc:spChg>
        <pc:spChg chg="add mod">
          <ac:chgData name="Philip Peng" userId="99464ffcfb5c54c2" providerId="LiveId" clId="{6D356F83-4578-469B-81CC-A01E3AB6147E}" dt="2021-06-07T19:48:17.827" v="964" actId="1038"/>
          <ac:spMkLst>
            <pc:docMk/>
            <pc:sldMk cId="1071763284" sldId="258"/>
            <ac:spMk id="238" creationId="{86BA917C-D709-4E46-B71D-A022312CCCAB}"/>
          </ac:spMkLst>
        </pc:spChg>
        <pc:spChg chg="add mod">
          <ac:chgData name="Philip Peng" userId="99464ffcfb5c54c2" providerId="LiveId" clId="{6D356F83-4578-469B-81CC-A01E3AB6147E}" dt="2021-06-07T19:48:17.827" v="964" actId="1038"/>
          <ac:spMkLst>
            <pc:docMk/>
            <pc:sldMk cId="1071763284" sldId="258"/>
            <ac:spMk id="240" creationId="{5CF8C6E3-ACDD-49CD-8DDC-C9DE4ED866B4}"/>
          </ac:spMkLst>
        </pc:spChg>
        <pc:spChg chg="add del mod">
          <ac:chgData name="Philip Peng" userId="99464ffcfb5c54c2" providerId="LiveId" clId="{6D356F83-4578-469B-81CC-A01E3AB6147E}" dt="2021-06-07T19:46:25.085" v="923" actId="478"/>
          <ac:spMkLst>
            <pc:docMk/>
            <pc:sldMk cId="1071763284" sldId="258"/>
            <ac:spMk id="242" creationId="{40C4B964-1A46-4562-ADF3-2CB528687711}"/>
          </ac:spMkLst>
        </pc:spChg>
        <pc:spChg chg="add del mod">
          <ac:chgData name="Philip Peng" userId="99464ffcfb5c54c2" providerId="LiveId" clId="{6D356F83-4578-469B-81CC-A01E3AB6147E}" dt="2021-06-07T19:46:25.886" v="925" actId="478"/>
          <ac:spMkLst>
            <pc:docMk/>
            <pc:sldMk cId="1071763284" sldId="258"/>
            <ac:spMk id="244" creationId="{D2AF68ED-E93B-4C6B-8408-8A40F6F46F91}"/>
          </ac:spMkLst>
        </pc:spChg>
        <pc:spChg chg="add mod">
          <ac:chgData name="Philip Peng" userId="99464ffcfb5c54c2" providerId="LiveId" clId="{6D356F83-4578-469B-81CC-A01E3AB6147E}" dt="2021-06-07T19:48:17.827" v="964" actId="1038"/>
          <ac:spMkLst>
            <pc:docMk/>
            <pc:sldMk cId="1071763284" sldId="258"/>
            <ac:spMk id="246" creationId="{8A655895-B86B-45A2-96B4-EA5C2999D157}"/>
          </ac:spMkLst>
        </pc:spChg>
        <pc:spChg chg="add mod">
          <ac:chgData name="Philip Peng" userId="99464ffcfb5c54c2" providerId="LiveId" clId="{6D356F83-4578-469B-81CC-A01E3AB6147E}" dt="2021-06-07T19:48:17.827" v="964" actId="1038"/>
          <ac:spMkLst>
            <pc:docMk/>
            <pc:sldMk cId="1071763284" sldId="258"/>
            <ac:spMk id="248" creationId="{E6D2D6AB-7A42-441B-BB43-4A8082B6BCFE}"/>
          </ac:spMkLst>
        </pc:spChg>
        <pc:spChg chg="add del mod">
          <ac:chgData name="Philip Peng" userId="99464ffcfb5c54c2" providerId="LiveId" clId="{6D356F83-4578-469B-81CC-A01E3AB6147E}" dt="2021-06-07T19:46:01.102" v="919" actId="478"/>
          <ac:spMkLst>
            <pc:docMk/>
            <pc:sldMk cId="1071763284" sldId="258"/>
            <ac:spMk id="250" creationId="{4035604D-1C2C-4A2F-843B-1FD07BB73C03}"/>
          </ac:spMkLst>
        </pc:spChg>
        <pc:spChg chg="add del mod">
          <ac:chgData name="Philip Peng" userId="99464ffcfb5c54c2" providerId="LiveId" clId="{6D356F83-4578-469B-81CC-A01E3AB6147E}" dt="2021-06-07T19:46:01.102" v="919" actId="478"/>
          <ac:spMkLst>
            <pc:docMk/>
            <pc:sldMk cId="1071763284" sldId="258"/>
            <ac:spMk id="252" creationId="{EB1C46A1-97FF-4362-AF75-7D7BDA188B0A}"/>
          </ac:spMkLst>
        </pc:spChg>
        <pc:spChg chg="add mod">
          <ac:chgData name="Philip Peng" userId="99464ffcfb5c54c2" providerId="LiveId" clId="{6D356F83-4578-469B-81CC-A01E3AB6147E}" dt="2021-06-07T19:48:17.827" v="964" actId="1038"/>
          <ac:spMkLst>
            <pc:docMk/>
            <pc:sldMk cId="1071763284" sldId="258"/>
            <ac:spMk id="254" creationId="{73F816B0-F1EE-450F-93EA-6A095A7F1D0A}"/>
          </ac:spMkLst>
        </pc:spChg>
        <pc:spChg chg="add mod">
          <ac:chgData name="Philip Peng" userId="99464ffcfb5c54c2" providerId="LiveId" clId="{6D356F83-4578-469B-81CC-A01E3AB6147E}" dt="2021-06-07T19:48:17.827" v="964" actId="1038"/>
          <ac:spMkLst>
            <pc:docMk/>
            <pc:sldMk cId="1071763284" sldId="258"/>
            <ac:spMk id="256" creationId="{EA7F8033-485D-4067-9CE9-630045082F3B}"/>
          </ac:spMkLst>
        </pc:spChg>
        <pc:spChg chg="add mod">
          <ac:chgData name="Philip Peng" userId="99464ffcfb5c54c2" providerId="LiveId" clId="{6D356F83-4578-469B-81CC-A01E3AB6147E}" dt="2021-06-07T19:48:17.827" v="964" actId="1038"/>
          <ac:spMkLst>
            <pc:docMk/>
            <pc:sldMk cId="1071763284" sldId="258"/>
            <ac:spMk id="258" creationId="{EB7A5D08-7A44-4F41-913E-EC94A1D7572C}"/>
          </ac:spMkLst>
        </pc:spChg>
        <pc:spChg chg="add mod">
          <ac:chgData name="Philip Peng" userId="99464ffcfb5c54c2" providerId="LiveId" clId="{6D356F83-4578-469B-81CC-A01E3AB6147E}" dt="2021-06-07T19:48:17.827" v="964" actId="1038"/>
          <ac:spMkLst>
            <pc:docMk/>
            <pc:sldMk cId="1071763284" sldId="258"/>
            <ac:spMk id="260" creationId="{0AAFB2F0-7A4A-475A-8371-53AF4A680E0F}"/>
          </ac:spMkLst>
        </pc:spChg>
        <pc:spChg chg="add mod">
          <ac:chgData name="Philip Peng" userId="99464ffcfb5c54c2" providerId="LiveId" clId="{6D356F83-4578-469B-81CC-A01E3AB6147E}" dt="2021-06-07T19:48:17.827" v="964" actId="1038"/>
          <ac:spMkLst>
            <pc:docMk/>
            <pc:sldMk cId="1071763284" sldId="258"/>
            <ac:spMk id="262" creationId="{8F242C5E-4449-41BA-AA9D-A6E6F6F922E8}"/>
          </ac:spMkLst>
        </pc:spChg>
        <pc:spChg chg="add mod">
          <ac:chgData name="Philip Peng" userId="99464ffcfb5c54c2" providerId="LiveId" clId="{6D356F83-4578-469B-81CC-A01E3AB6147E}" dt="2021-06-07T19:48:17.827" v="964" actId="1038"/>
          <ac:spMkLst>
            <pc:docMk/>
            <pc:sldMk cId="1071763284" sldId="258"/>
            <ac:spMk id="264" creationId="{8201BE4C-7AFE-4A7C-B5B2-AA7141FFA98A}"/>
          </ac:spMkLst>
        </pc:spChg>
        <pc:spChg chg="add mod">
          <ac:chgData name="Philip Peng" userId="99464ffcfb5c54c2" providerId="LiveId" clId="{6D356F83-4578-469B-81CC-A01E3AB6147E}" dt="2021-06-07T19:48:17.827" v="964" actId="1038"/>
          <ac:spMkLst>
            <pc:docMk/>
            <pc:sldMk cId="1071763284" sldId="258"/>
            <ac:spMk id="266" creationId="{7B6D4CC9-B9F4-49E8-82F0-E95B2B2E8270}"/>
          </ac:spMkLst>
        </pc:spChg>
        <pc:spChg chg="add mod">
          <ac:chgData name="Philip Peng" userId="99464ffcfb5c54c2" providerId="LiveId" clId="{6D356F83-4578-469B-81CC-A01E3AB6147E}" dt="2021-06-07T19:48:17.827" v="964" actId="1038"/>
          <ac:spMkLst>
            <pc:docMk/>
            <pc:sldMk cId="1071763284" sldId="258"/>
            <ac:spMk id="268" creationId="{48F1194D-30C6-420E-A58F-01B26EDB1745}"/>
          </ac:spMkLst>
        </pc:spChg>
        <pc:spChg chg="add del mod">
          <ac:chgData name="Philip Peng" userId="99464ffcfb5c54c2" providerId="LiveId" clId="{6D356F83-4578-469B-81CC-A01E3AB6147E}" dt="2021-06-07T19:40:43.477" v="874" actId="478"/>
          <ac:spMkLst>
            <pc:docMk/>
            <pc:sldMk cId="1071763284" sldId="258"/>
            <ac:spMk id="270" creationId="{67F4F7B6-3D53-4DFC-AC12-E1AF214E1579}"/>
          </ac:spMkLst>
        </pc:spChg>
        <pc:spChg chg="add del mod">
          <ac:chgData name="Philip Peng" userId="99464ffcfb5c54c2" providerId="LiveId" clId="{6D356F83-4578-469B-81CC-A01E3AB6147E}" dt="2021-06-07T19:40:43.477" v="874" actId="478"/>
          <ac:spMkLst>
            <pc:docMk/>
            <pc:sldMk cId="1071763284" sldId="258"/>
            <ac:spMk id="272" creationId="{974076BF-68F9-4255-8D4B-7335FF973800}"/>
          </ac:spMkLst>
        </pc:spChg>
        <pc:spChg chg="add del mod">
          <ac:chgData name="Philip Peng" userId="99464ffcfb5c54c2" providerId="LiveId" clId="{6D356F83-4578-469B-81CC-A01E3AB6147E}" dt="2021-06-07T19:40:43.477" v="874" actId="478"/>
          <ac:spMkLst>
            <pc:docMk/>
            <pc:sldMk cId="1071763284" sldId="258"/>
            <ac:spMk id="274" creationId="{C9735442-F94A-403E-9BB8-AAC40E47F415}"/>
          </ac:spMkLst>
        </pc:spChg>
        <pc:spChg chg="add del mod">
          <ac:chgData name="Philip Peng" userId="99464ffcfb5c54c2" providerId="LiveId" clId="{6D356F83-4578-469B-81CC-A01E3AB6147E}" dt="2021-06-07T19:40:43.477" v="874" actId="478"/>
          <ac:spMkLst>
            <pc:docMk/>
            <pc:sldMk cId="1071763284" sldId="258"/>
            <ac:spMk id="276" creationId="{0C042FCA-E441-498A-A60B-92D2FB6BE476}"/>
          </ac:spMkLst>
        </pc:spChg>
        <pc:spChg chg="add mod">
          <ac:chgData name="Philip Peng" userId="99464ffcfb5c54c2" providerId="LiveId" clId="{6D356F83-4578-469B-81CC-A01E3AB6147E}" dt="2021-06-07T20:03:28.061" v="1047" actId="207"/>
          <ac:spMkLst>
            <pc:docMk/>
            <pc:sldMk cId="1071763284" sldId="258"/>
            <ac:spMk id="277" creationId="{8CFE02D4-AEC7-49DC-ADA0-3B22CC463D0C}"/>
          </ac:spMkLst>
        </pc:spChg>
        <pc:spChg chg="add mod">
          <ac:chgData name="Philip Peng" userId="99464ffcfb5c54c2" providerId="LiveId" clId="{6D356F83-4578-469B-81CC-A01E3AB6147E}" dt="2021-06-07T19:48:08.514" v="959" actId="1038"/>
          <ac:spMkLst>
            <pc:docMk/>
            <pc:sldMk cId="1071763284" sldId="258"/>
            <ac:spMk id="278" creationId="{CFEEB07F-EF5F-4944-83E8-25756E562C09}"/>
          </ac:spMkLst>
        </pc:spChg>
        <pc:spChg chg="add del mod">
          <ac:chgData name="Philip Peng" userId="99464ffcfb5c54c2" providerId="LiveId" clId="{6D356F83-4578-469B-81CC-A01E3AB6147E}" dt="2021-06-07T19:41:20.942" v="881" actId="478"/>
          <ac:spMkLst>
            <pc:docMk/>
            <pc:sldMk cId="1071763284" sldId="258"/>
            <ac:spMk id="280" creationId="{D1A15053-6C44-4533-BE06-B13CF3D9500D}"/>
          </ac:spMkLst>
        </pc:spChg>
        <pc:spChg chg="add del mod">
          <ac:chgData name="Philip Peng" userId="99464ffcfb5c54c2" providerId="LiveId" clId="{6D356F83-4578-469B-81CC-A01E3AB6147E}" dt="2021-06-07T19:41:20.942" v="881" actId="478"/>
          <ac:spMkLst>
            <pc:docMk/>
            <pc:sldMk cId="1071763284" sldId="258"/>
            <ac:spMk id="282" creationId="{F09F5271-4756-47A1-8375-8DFC5CEFA2FE}"/>
          </ac:spMkLst>
        </pc:spChg>
        <pc:spChg chg="add mod">
          <ac:chgData name="Philip Peng" userId="99464ffcfb5c54c2" providerId="LiveId" clId="{6D356F83-4578-469B-81CC-A01E3AB6147E}" dt="2021-06-07T19:48:08.514" v="959" actId="1038"/>
          <ac:spMkLst>
            <pc:docMk/>
            <pc:sldMk cId="1071763284" sldId="258"/>
            <ac:spMk id="284" creationId="{45889AAB-279E-47F6-82E9-5EE234372C18}"/>
          </ac:spMkLst>
        </pc:spChg>
        <pc:spChg chg="add mod">
          <ac:chgData name="Philip Peng" userId="99464ffcfb5c54c2" providerId="LiveId" clId="{6D356F83-4578-469B-81CC-A01E3AB6147E}" dt="2021-06-07T19:48:08.514" v="959" actId="1038"/>
          <ac:spMkLst>
            <pc:docMk/>
            <pc:sldMk cId="1071763284" sldId="258"/>
            <ac:spMk id="286" creationId="{EB739E59-6B33-4ACA-887E-E14F3FCE3B22}"/>
          </ac:spMkLst>
        </pc:spChg>
        <pc:spChg chg="add mod">
          <ac:chgData name="Philip Peng" userId="99464ffcfb5c54c2" providerId="LiveId" clId="{6D356F83-4578-469B-81CC-A01E3AB6147E}" dt="2021-06-07T19:48:08.514" v="959" actId="1038"/>
          <ac:spMkLst>
            <pc:docMk/>
            <pc:sldMk cId="1071763284" sldId="258"/>
            <ac:spMk id="288" creationId="{55AF5A37-00CF-439D-96C3-E97299006692}"/>
          </ac:spMkLst>
        </pc:spChg>
        <pc:spChg chg="add mod">
          <ac:chgData name="Philip Peng" userId="99464ffcfb5c54c2" providerId="LiveId" clId="{6D356F83-4578-469B-81CC-A01E3AB6147E}" dt="2021-06-07T19:48:08.514" v="959" actId="1038"/>
          <ac:spMkLst>
            <pc:docMk/>
            <pc:sldMk cId="1071763284" sldId="258"/>
            <ac:spMk id="290" creationId="{3ABD6EAE-6533-4559-8B26-EEE160322256}"/>
          </ac:spMkLst>
        </pc:spChg>
        <pc:spChg chg="add mod">
          <ac:chgData name="Philip Peng" userId="99464ffcfb5c54c2" providerId="LiveId" clId="{6D356F83-4578-469B-81CC-A01E3AB6147E}" dt="2021-06-07T19:48:08.514" v="959" actId="1038"/>
          <ac:spMkLst>
            <pc:docMk/>
            <pc:sldMk cId="1071763284" sldId="258"/>
            <ac:spMk id="292" creationId="{08E62139-B214-4D7B-B1DD-C5B1D0B87DE5}"/>
          </ac:spMkLst>
        </pc:spChg>
        <pc:spChg chg="add del mod">
          <ac:chgData name="Philip Peng" userId="99464ffcfb5c54c2" providerId="LiveId" clId="{6D356F83-4578-469B-81CC-A01E3AB6147E}" dt="2021-06-07T19:47:19.630" v="944" actId="478"/>
          <ac:spMkLst>
            <pc:docMk/>
            <pc:sldMk cId="1071763284" sldId="258"/>
            <ac:spMk id="295" creationId="{4BE8A607-7206-4D95-BEB2-FE29A6429470}"/>
          </ac:spMkLst>
        </pc:spChg>
        <pc:spChg chg="add del mod">
          <ac:chgData name="Philip Peng" userId="99464ffcfb5c54c2" providerId="LiveId" clId="{6D356F83-4578-469B-81CC-A01E3AB6147E}" dt="2021-06-07T19:47:17.846" v="941" actId="478"/>
          <ac:spMkLst>
            <pc:docMk/>
            <pc:sldMk cId="1071763284" sldId="258"/>
            <ac:spMk id="296" creationId="{00B57533-3281-4FCF-952B-1077201BBC74}"/>
          </ac:spMkLst>
        </pc:spChg>
        <pc:spChg chg="add del mod">
          <ac:chgData name="Philip Peng" userId="99464ffcfb5c54c2" providerId="LiveId" clId="{6D356F83-4578-469B-81CC-A01E3AB6147E}" dt="2021-06-07T19:47:29.773" v="947" actId="478"/>
          <ac:spMkLst>
            <pc:docMk/>
            <pc:sldMk cId="1071763284" sldId="258"/>
            <ac:spMk id="299" creationId="{5742A4D8-3E0C-4FEF-96BC-CEBCAEB98351}"/>
          </ac:spMkLst>
        </pc:spChg>
        <pc:spChg chg="add del mod">
          <ac:chgData name="Philip Peng" userId="99464ffcfb5c54c2" providerId="LiveId" clId="{6D356F83-4578-469B-81CC-A01E3AB6147E}" dt="2021-06-07T19:47:29.773" v="947" actId="478"/>
          <ac:spMkLst>
            <pc:docMk/>
            <pc:sldMk cId="1071763284" sldId="258"/>
            <ac:spMk id="300" creationId="{9310A230-67E6-4E52-BEFD-A6CF8E16105A}"/>
          </ac:spMkLst>
        </pc:spChg>
        <pc:spChg chg="add mod">
          <ac:chgData name="Philip Peng" userId="99464ffcfb5c54c2" providerId="LiveId" clId="{6D356F83-4578-469B-81CC-A01E3AB6147E}" dt="2021-06-07T19:48:17.827" v="964" actId="1038"/>
          <ac:spMkLst>
            <pc:docMk/>
            <pc:sldMk cId="1071763284" sldId="258"/>
            <ac:spMk id="303" creationId="{1AB721B0-8888-4CEC-9F52-36FA0195770E}"/>
          </ac:spMkLst>
        </pc:spChg>
        <pc:spChg chg="add mod">
          <ac:chgData name="Philip Peng" userId="99464ffcfb5c54c2" providerId="LiveId" clId="{6D356F83-4578-469B-81CC-A01E3AB6147E}" dt="2021-06-07T19:48:17.827" v="964" actId="1038"/>
          <ac:spMkLst>
            <pc:docMk/>
            <pc:sldMk cId="1071763284" sldId="258"/>
            <ac:spMk id="304" creationId="{B1B1C803-2CE0-4EE5-B5D4-87B158C35CBD}"/>
          </ac:spMkLst>
        </pc:spChg>
        <pc:spChg chg="add mod">
          <ac:chgData name="Philip Peng" userId="99464ffcfb5c54c2" providerId="LiveId" clId="{6D356F83-4578-469B-81CC-A01E3AB6147E}" dt="2021-06-07T19:48:17.827" v="964" actId="1038"/>
          <ac:spMkLst>
            <pc:docMk/>
            <pc:sldMk cId="1071763284" sldId="258"/>
            <ac:spMk id="306" creationId="{D0A1EDC9-45D2-4602-999A-0B7BC7770B2C}"/>
          </ac:spMkLst>
        </pc:spChg>
        <pc:spChg chg="add mod">
          <ac:chgData name="Philip Peng" userId="99464ffcfb5c54c2" providerId="LiveId" clId="{6D356F83-4578-469B-81CC-A01E3AB6147E}" dt="2021-06-07T19:48:17.827" v="964" actId="1038"/>
          <ac:spMkLst>
            <pc:docMk/>
            <pc:sldMk cId="1071763284" sldId="258"/>
            <ac:spMk id="308" creationId="{F2361533-5111-496E-8006-6EA762D9D482}"/>
          </ac:spMkLst>
        </pc:spChg>
        <pc:spChg chg="add mod">
          <ac:chgData name="Philip Peng" userId="99464ffcfb5c54c2" providerId="LiveId" clId="{6D356F83-4578-469B-81CC-A01E3AB6147E}" dt="2021-06-07T19:48:08.514" v="959" actId="1038"/>
          <ac:spMkLst>
            <pc:docMk/>
            <pc:sldMk cId="1071763284" sldId="258"/>
            <ac:spMk id="311" creationId="{A62C55FF-2B56-4086-AE1F-7B8B969F6635}"/>
          </ac:spMkLst>
        </pc:spChg>
        <pc:spChg chg="add mod">
          <ac:chgData name="Philip Peng" userId="99464ffcfb5c54c2" providerId="LiveId" clId="{6D356F83-4578-469B-81CC-A01E3AB6147E}" dt="2021-06-07T19:48:08.514" v="959" actId="1038"/>
          <ac:spMkLst>
            <pc:docMk/>
            <pc:sldMk cId="1071763284" sldId="258"/>
            <ac:spMk id="312" creationId="{A38D88CB-CA13-4125-BBE6-3FC7AB263C20}"/>
          </ac:spMkLst>
        </pc:spChg>
        <pc:spChg chg="add mod">
          <ac:chgData name="Philip Peng" userId="99464ffcfb5c54c2" providerId="LiveId" clId="{6D356F83-4578-469B-81CC-A01E3AB6147E}" dt="2021-06-07T19:48:08.514" v="959" actId="1038"/>
          <ac:spMkLst>
            <pc:docMk/>
            <pc:sldMk cId="1071763284" sldId="258"/>
            <ac:spMk id="315" creationId="{AE674133-8A6D-45C9-92B1-CE87A6C40BDD}"/>
          </ac:spMkLst>
        </pc:spChg>
        <pc:spChg chg="add mod">
          <ac:chgData name="Philip Peng" userId="99464ffcfb5c54c2" providerId="LiveId" clId="{6D356F83-4578-469B-81CC-A01E3AB6147E}" dt="2021-06-07T19:48:08.514" v="959" actId="1038"/>
          <ac:spMkLst>
            <pc:docMk/>
            <pc:sldMk cId="1071763284" sldId="258"/>
            <ac:spMk id="316" creationId="{87DED803-AB1E-4073-9178-43F2C228F19F}"/>
          </ac:spMkLst>
        </pc:spChg>
        <pc:picChg chg="mod">
          <ac:chgData name="Philip Peng" userId="99464ffcfb5c54c2" providerId="LiveId" clId="{6D356F83-4578-469B-81CC-A01E3AB6147E}" dt="2021-06-07T19:48:08.514" v="959" actId="1038"/>
          <ac:picMkLst>
            <pc:docMk/>
            <pc:sldMk cId="1071763284" sldId="258"/>
            <ac:picMk id="5" creationId="{C7CE31C6-574C-4964-88DE-E92065FB5C66}"/>
          </ac:picMkLst>
        </pc:picChg>
        <pc:picChg chg="mod">
          <ac:chgData name="Philip Peng" userId="99464ffcfb5c54c2" providerId="LiveId" clId="{6D356F83-4578-469B-81CC-A01E3AB6147E}" dt="2021-06-07T19:48:08.514" v="959" actId="1038"/>
          <ac:picMkLst>
            <pc:docMk/>
            <pc:sldMk cId="1071763284" sldId="258"/>
            <ac:picMk id="6" creationId="{97BA9CA3-51F2-463E-9061-06A444AD62CB}"/>
          </ac:picMkLst>
        </pc:picChg>
        <pc:picChg chg="mod">
          <ac:chgData name="Philip Peng" userId="99464ffcfb5c54c2" providerId="LiveId" clId="{6D356F83-4578-469B-81CC-A01E3AB6147E}" dt="2021-06-07T19:48:08.514" v="959" actId="1038"/>
          <ac:picMkLst>
            <pc:docMk/>
            <pc:sldMk cId="1071763284" sldId="258"/>
            <ac:picMk id="7" creationId="{122A68A0-6A86-4319-A64C-D86B24C92CAF}"/>
          </ac:picMkLst>
        </pc:picChg>
        <pc:picChg chg="mod">
          <ac:chgData name="Philip Peng" userId="99464ffcfb5c54c2" providerId="LiveId" clId="{6D356F83-4578-469B-81CC-A01E3AB6147E}" dt="2021-06-07T19:48:08.514" v="959" actId="1038"/>
          <ac:picMkLst>
            <pc:docMk/>
            <pc:sldMk cId="1071763284" sldId="258"/>
            <ac:picMk id="8" creationId="{75035B15-AB59-4C5D-87E5-AFA432C01005}"/>
          </ac:picMkLst>
        </pc:picChg>
        <pc:picChg chg="del">
          <ac:chgData name="Philip Peng" userId="99464ffcfb5c54c2" providerId="LiveId" clId="{6D356F83-4578-469B-81CC-A01E3AB6147E}" dt="2021-06-07T18:52:37.287" v="757" actId="478"/>
          <ac:picMkLst>
            <pc:docMk/>
            <pc:sldMk cId="1071763284" sldId="258"/>
            <ac:picMk id="11" creationId="{2E562DCA-4744-4396-9D84-56FCC9E9C79F}"/>
          </ac:picMkLst>
        </pc:picChg>
        <pc:picChg chg="del">
          <ac:chgData name="Philip Peng" userId="99464ffcfb5c54c2" providerId="LiveId" clId="{6D356F83-4578-469B-81CC-A01E3AB6147E}" dt="2021-06-07T18:52:37.287" v="757" actId="478"/>
          <ac:picMkLst>
            <pc:docMk/>
            <pc:sldMk cId="1071763284" sldId="258"/>
            <ac:picMk id="13" creationId="{26B27747-70E6-4CEE-B27C-8B9CDBF8C5D3}"/>
          </ac:picMkLst>
        </pc:picChg>
        <pc:picChg chg="del">
          <ac:chgData name="Philip Peng" userId="99464ffcfb5c54c2" providerId="LiveId" clId="{6D356F83-4578-469B-81CC-A01E3AB6147E}" dt="2021-06-07T18:52:37.287" v="757" actId="478"/>
          <ac:picMkLst>
            <pc:docMk/>
            <pc:sldMk cId="1071763284" sldId="258"/>
            <ac:picMk id="21" creationId="{D5DCA626-9781-456F-91B9-D43EC7CD9B50}"/>
          </ac:picMkLst>
        </pc:picChg>
        <pc:picChg chg="del">
          <ac:chgData name="Philip Peng" userId="99464ffcfb5c54c2" providerId="LiveId" clId="{6D356F83-4578-469B-81CC-A01E3AB6147E}" dt="2021-06-07T18:52:37.287" v="757" actId="478"/>
          <ac:picMkLst>
            <pc:docMk/>
            <pc:sldMk cId="1071763284" sldId="258"/>
            <ac:picMk id="23" creationId="{77DB460F-839A-4363-B4B2-7F6D75FF8086}"/>
          </ac:picMkLst>
        </pc:picChg>
        <pc:picChg chg="del">
          <ac:chgData name="Philip Peng" userId="99464ffcfb5c54c2" providerId="LiveId" clId="{6D356F83-4578-469B-81CC-A01E3AB6147E}" dt="2021-06-07T18:52:37.287" v="757" actId="478"/>
          <ac:picMkLst>
            <pc:docMk/>
            <pc:sldMk cId="1071763284" sldId="258"/>
            <ac:picMk id="28" creationId="{DE040715-A5DD-4AD0-857D-2805E04D3344}"/>
          </ac:picMkLst>
        </pc:picChg>
        <pc:picChg chg="del">
          <ac:chgData name="Philip Peng" userId="99464ffcfb5c54c2" providerId="LiveId" clId="{6D356F83-4578-469B-81CC-A01E3AB6147E}" dt="2021-06-07T18:52:37.287" v="757" actId="478"/>
          <ac:picMkLst>
            <pc:docMk/>
            <pc:sldMk cId="1071763284" sldId="258"/>
            <ac:picMk id="30" creationId="{16658FAE-D900-43CA-9217-D2F1F9DF0266}"/>
          </ac:picMkLst>
        </pc:picChg>
        <pc:picChg chg="del">
          <ac:chgData name="Philip Peng" userId="99464ffcfb5c54c2" providerId="LiveId" clId="{6D356F83-4578-469B-81CC-A01E3AB6147E}" dt="2021-06-07T18:52:37.287" v="757" actId="478"/>
          <ac:picMkLst>
            <pc:docMk/>
            <pc:sldMk cId="1071763284" sldId="258"/>
            <ac:picMk id="40" creationId="{33AB8B4C-18A6-4CC2-811E-28325A6A2FF3}"/>
          </ac:picMkLst>
        </pc:picChg>
        <pc:picChg chg="del">
          <ac:chgData name="Philip Peng" userId="99464ffcfb5c54c2" providerId="LiveId" clId="{6D356F83-4578-469B-81CC-A01E3AB6147E}" dt="2021-06-07T18:52:37.287" v="757" actId="478"/>
          <ac:picMkLst>
            <pc:docMk/>
            <pc:sldMk cId="1071763284" sldId="258"/>
            <ac:picMk id="42" creationId="{984F8DBF-F2B3-4037-9341-AD3CE1A36D09}"/>
          </ac:picMkLst>
        </pc:picChg>
        <pc:picChg chg="mod">
          <ac:chgData name="Philip Peng" userId="99464ffcfb5c54c2" providerId="LiveId" clId="{6D356F83-4578-469B-81CC-A01E3AB6147E}" dt="2021-06-07T19:48:17.827" v="964" actId="1038"/>
          <ac:picMkLst>
            <pc:docMk/>
            <pc:sldMk cId="1071763284" sldId="258"/>
            <ac:picMk id="61" creationId="{841575EE-2519-446B-A79D-2B85E62E3230}"/>
          </ac:picMkLst>
        </pc:picChg>
        <pc:picChg chg="del">
          <ac:chgData name="Philip Peng" userId="99464ffcfb5c54c2" providerId="LiveId" clId="{6D356F83-4578-469B-81CC-A01E3AB6147E}" dt="2021-06-07T18:52:38.901" v="758" actId="478"/>
          <ac:picMkLst>
            <pc:docMk/>
            <pc:sldMk cId="1071763284" sldId="258"/>
            <ac:picMk id="62" creationId="{4A166261-B08C-4BD2-BDA9-796544C0778F}"/>
          </ac:picMkLst>
        </pc:picChg>
        <pc:picChg chg="del">
          <ac:chgData name="Philip Peng" userId="99464ffcfb5c54c2" providerId="LiveId" clId="{6D356F83-4578-469B-81CC-A01E3AB6147E}" dt="2021-06-07T18:52:38.901" v="758" actId="478"/>
          <ac:picMkLst>
            <pc:docMk/>
            <pc:sldMk cId="1071763284" sldId="258"/>
            <ac:picMk id="64" creationId="{557C0CC9-044C-49EE-9E40-DABB851B1519}"/>
          </ac:picMkLst>
        </pc:picChg>
        <pc:picChg chg="del mod">
          <ac:chgData name="Philip Peng" userId="99464ffcfb5c54c2" providerId="LiveId" clId="{6D356F83-4578-469B-81CC-A01E3AB6147E}" dt="2021-06-07T19:25:27.766" v="847" actId="478"/>
          <ac:picMkLst>
            <pc:docMk/>
            <pc:sldMk cId="1071763284" sldId="258"/>
            <ac:picMk id="88" creationId="{C0DB935A-0D63-4A84-840D-16B10AC09ADC}"/>
          </ac:picMkLst>
        </pc:picChg>
        <pc:picChg chg="mod">
          <ac:chgData name="Philip Peng" userId="99464ffcfb5c54c2" providerId="LiveId" clId="{6D356F83-4578-469B-81CC-A01E3AB6147E}" dt="2021-06-07T19:48:17.827" v="964" actId="1038"/>
          <ac:picMkLst>
            <pc:docMk/>
            <pc:sldMk cId="1071763284" sldId="258"/>
            <ac:picMk id="90" creationId="{7CBA9C35-2919-4715-804E-4065F6C47931}"/>
          </ac:picMkLst>
        </pc:picChg>
        <pc:picChg chg="mod">
          <ac:chgData name="Philip Peng" userId="99464ffcfb5c54c2" providerId="LiveId" clId="{6D356F83-4578-469B-81CC-A01E3AB6147E}" dt="2021-06-07T19:48:17.827" v="964" actId="1038"/>
          <ac:picMkLst>
            <pc:docMk/>
            <pc:sldMk cId="1071763284" sldId="258"/>
            <ac:picMk id="92" creationId="{D5D49B72-A526-4EB2-A4FB-893420A6F395}"/>
          </ac:picMkLst>
        </pc:picChg>
        <pc:picChg chg="del">
          <ac:chgData name="Philip Peng" userId="99464ffcfb5c54c2" providerId="LiveId" clId="{6D356F83-4578-469B-81CC-A01E3AB6147E}" dt="2021-06-07T18:52:38.901" v="758" actId="478"/>
          <ac:picMkLst>
            <pc:docMk/>
            <pc:sldMk cId="1071763284" sldId="258"/>
            <ac:picMk id="96" creationId="{475EBD23-33C5-4DB2-B214-4A6CBD61637E}"/>
          </ac:picMkLst>
        </pc:picChg>
        <pc:picChg chg="del">
          <ac:chgData name="Philip Peng" userId="99464ffcfb5c54c2" providerId="LiveId" clId="{6D356F83-4578-469B-81CC-A01E3AB6147E}" dt="2021-06-07T18:52:38.901" v="758" actId="478"/>
          <ac:picMkLst>
            <pc:docMk/>
            <pc:sldMk cId="1071763284" sldId="258"/>
            <ac:picMk id="98" creationId="{C8FCB236-A01E-4105-8406-9471D775A600}"/>
          </ac:picMkLst>
        </pc:picChg>
        <pc:picChg chg="del">
          <ac:chgData name="Philip Peng" userId="99464ffcfb5c54c2" providerId="LiveId" clId="{6D356F83-4578-469B-81CC-A01E3AB6147E}" dt="2021-06-07T18:52:38.901" v="758" actId="478"/>
          <ac:picMkLst>
            <pc:docMk/>
            <pc:sldMk cId="1071763284" sldId="258"/>
            <ac:picMk id="105" creationId="{332B613C-8381-4C24-8E02-79AE8865C06B}"/>
          </ac:picMkLst>
        </pc:picChg>
        <pc:picChg chg="del">
          <ac:chgData name="Philip Peng" userId="99464ffcfb5c54c2" providerId="LiveId" clId="{6D356F83-4578-469B-81CC-A01E3AB6147E}" dt="2021-06-07T18:52:38.901" v="758" actId="478"/>
          <ac:picMkLst>
            <pc:docMk/>
            <pc:sldMk cId="1071763284" sldId="258"/>
            <ac:picMk id="107" creationId="{44994C21-0486-49EC-A12E-4B2B5A66A95C}"/>
          </ac:picMkLst>
        </pc:picChg>
        <pc:picChg chg="add del mod">
          <ac:chgData name="Philip Peng" userId="99464ffcfb5c54c2" providerId="LiveId" clId="{6D356F83-4578-469B-81CC-A01E3AB6147E}" dt="2021-06-07T18:54:21.597" v="787" actId="478"/>
          <ac:picMkLst>
            <pc:docMk/>
            <pc:sldMk cId="1071763284" sldId="258"/>
            <ac:picMk id="110" creationId="{FC9D529F-E4E4-40EF-A99A-1FBD50822C2A}"/>
          </ac:picMkLst>
        </pc:picChg>
        <pc:picChg chg="add mod">
          <ac:chgData name="Philip Peng" userId="99464ffcfb5c54c2" providerId="LiveId" clId="{6D356F83-4578-469B-81CC-A01E3AB6147E}" dt="2021-06-07T19:48:08.514" v="959" actId="1038"/>
          <ac:picMkLst>
            <pc:docMk/>
            <pc:sldMk cId="1071763284" sldId="258"/>
            <ac:picMk id="111" creationId="{0273BD9E-9C7B-42C2-BE25-CD4712DE92C7}"/>
          </ac:picMkLst>
        </pc:picChg>
        <pc:picChg chg="add mod">
          <ac:chgData name="Philip Peng" userId="99464ffcfb5c54c2" providerId="LiveId" clId="{6D356F83-4578-469B-81CC-A01E3AB6147E}" dt="2021-06-07T19:48:08.514" v="959" actId="1038"/>
          <ac:picMkLst>
            <pc:docMk/>
            <pc:sldMk cId="1071763284" sldId="258"/>
            <ac:picMk id="113" creationId="{6F5F18BE-D0EE-4468-8FD6-CDCC800864CE}"/>
          </ac:picMkLst>
        </pc:picChg>
        <pc:picChg chg="mod">
          <ac:chgData name="Philip Peng" userId="99464ffcfb5c54c2" providerId="LiveId" clId="{6D356F83-4578-469B-81CC-A01E3AB6147E}" dt="2021-06-07T19:48:17.827" v="964" actId="1038"/>
          <ac:picMkLst>
            <pc:docMk/>
            <pc:sldMk cId="1071763284" sldId="258"/>
            <ac:picMk id="114" creationId="{81E39E61-E395-4A3F-BB94-50499E0F6B6C}"/>
          </ac:picMkLst>
        </pc:picChg>
        <pc:picChg chg="add mod">
          <ac:chgData name="Philip Peng" userId="99464ffcfb5c54c2" providerId="LiveId" clId="{6D356F83-4578-469B-81CC-A01E3AB6147E}" dt="2021-06-07T19:48:08.514" v="959" actId="1038"/>
          <ac:picMkLst>
            <pc:docMk/>
            <pc:sldMk cId="1071763284" sldId="258"/>
            <ac:picMk id="116" creationId="{E0B8E2D0-34AD-47C9-8C4C-54E9CA5FDB60}"/>
          </ac:picMkLst>
        </pc:picChg>
        <pc:picChg chg="del">
          <ac:chgData name="Philip Peng" userId="99464ffcfb5c54c2" providerId="LiveId" clId="{6D356F83-4578-469B-81CC-A01E3AB6147E}" dt="2021-06-07T18:52:38.901" v="758" actId="478"/>
          <ac:picMkLst>
            <pc:docMk/>
            <pc:sldMk cId="1071763284" sldId="258"/>
            <ac:picMk id="117" creationId="{DBE89CBA-504D-4659-9E5B-B82713860079}"/>
          </ac:picMkLst>
        </pc:picChg>
        <pc:picChg chg="add del mod">
          <ac:chgData name="Philip Peng" userId="99464ffcfb5c54c2" providerId="LiveId" clId="{6D356F83-4578-469B-81CC-A01E3AB6147E}" dt="2021-06-07T19:44:08.525" v="896" actId="478"/>
          <ac:picMkLst>
            <pc:docMk/>
            <pc:sldMk cId="1071763284" sldId="258"/>
            <ac:picMk id="120" creationId="{3B1BCE5D-4F66-48C2-96AF-10FA9E716FA7}"/>
          </ac:picMkLst>
        </pc:picChg>
        <pc:picChg chg="del">
          <ac:chgData name="Philip Peng" userId="99464ffcfb5c54c2" providerId="LiveId" clId="{6D356F83-4578-469B-81CC-A01E3AB6147E}" dt="2021-06-07T18:52:38.901" v="758" actId="478"/>
          <ac:picMkLst>
            <pc:docMk/>
            <pc:sldMk cId="1071763284" sldId="258"/>
            <ac:picMk id="121" creationId="{C2F6D688-EF17-4B19-A392-F502919B6D9B}"/>
          </ac:picMkLst>
        </pc:picChg>
        <pc:picChg chg="add del mod">
          <ac:chgData name="Philip Peng" userId="99464ffcfb5c54c2" providerId="LiveId" clId="{6D356F83-4578-469B-81CC-A01E3AB6147E}" dt="2021-06-07T19:41:21.621" v="882" actId="478"/>
          <ac:picMkLst>
            <pc:docMk/>
            <pc:sldMk cId="1071763284" sldId="258"/>
            <ac:picMk id="123" creationId="{16761C6B-5E6F-4BE8-8696-835F42493A4A}"/>
          </ac:picMkLst>
        </pc:picChg>
        <pc:picChg chg="add del mod">
          <ac:chgData name="Philip Peng" userId="99464ffcfb5c54c2" providerId="LiveId" clId="{6D356F83-4578-469B-81CC-A01E3AB6147E}" dt="2021-06-07T19:41:22.471" v="884" actId="478"/>
          <ac:picMkLst>
            <pc:docMk/>
            <pc:sldMk cId="1071763284" sldId="258"/>
            <ac:picMk id="125" creationId="{D5ED9DDC-CF15-464D-928A-2DC593E3B276}"/>
          </ac:picMkLst>
        </pc:picChg>
        <pc:picChg chg="mod">
          <ac:chgData name="Philip Peng" userId="99464ffcfb5c54c2" providerId="LiveId" clId="{6D356F83-4578-469B-81CC-A01E3AB6147E}" dt="2021-06-07T19:48:08.514" v="959" actId="1038"/>
          <ac:picMkLst>
            <pc:docMk/>
            <pc:sldMk cId="1071763284" sldId="258"/>
            <ac:picMk id="127" creationId="{A2C2815E-EF3B-4C74-B33C-BF73A2A276C7}"/>
          </ac:picMkLst>
        </pc:picChg>
        <pc:picChg chg="mod">
          <ac:chgData name="Philip Peng" userId="99464ffcfb5c54c2" providerId="LiveId" clId="{6D356F83-4578-469B-81CC-A01E3AB6147E}" dt="2021-06-07T19:48:08.514" v="959" actId="1038"/>
          <ac:picMkLst>
            <pc:docMk/>
            <pc:sldMk cId="1071763284" sldId="258"/>
            <ac:picMk id="128" creationId="{EA67E119-AEE4-4694-8547-EEE3CD88F500}"/>
          </ac:picMkLst>
        </pc:picChg>
        <pc:picChg chg="add mod">
          <ac:chgData name="Philip Peng" userId="99464ffcfb5c54c2" providerId="LiveId" clId="{6D356F83-4578-469B-81CC-A01E3AB6147E}" dt="2021-06-07T19:48:08.514" v="959" actId="1038"/>
          <ac:picMkLst>
            <pc:docMk/>
            <pc:sldMk cId="1071763284" sldId="258"/>
            <ac:picMk id="130" creationId="{E8DA1A5B-7ED1-491E-A82F-305D9BAF11EC}"/>
          </ac:picMkLst>
        </pc:picChg>
        <pc:picChg chg="del">
          <ac:chgData name="Philip Peng" userId="99464ffcfb5c54c2" providerId="LiveId" clId="{6D356F83-4578-469B-81CC-A01E3AB6147E}" dt="2021-06-07T18:52:37.287" v="757" actId="478"/>
          <ac:picMkLst>
            <pc:docMk/>
            <pc:sldMk cId="1071763284" sldId="258"/>
            <ac:picMk id="131" creationId="{B8B294E7-C95A-4D58-AFC6-9840505AB64A}"/>
          </ac:picMkLst>
        </pc:picChg>
        <pc:picChg chg="add mod">
          <ac:chgData name="Philip Peng" userId="99464ffcfb5c54c2" providerId="LiveId" clId="{6D356F83-4578-469B-81CC-A01E3AB6147E}" dt="2021-06-07T19:48:08.514" v="959" actId="1038"/>
          <ac:picMkLst>
            <pc:docMk/>
            <pc:sldMk cId="1071763284" sldId="258"/>
            <ac:picMk id="134" creationId="{F5430C65-6712-4142-89F1-F3E35AA2CD12}"/>
          </ac:picMkLst>
        </pc:picChg>
        <pc:picChg chg="del">
          <ac:chgData name="Philip Peng" userId="99464ffcfb5c54c2" providerId="LiveId" clId="{6D356F83-4578-469B-81CC-A01E3AB6147E}" dt="2021-06-07T18:52:37.287" v="757" actId="478"/>
          <ac:picMkLst>
            <pc:docMk/>
            <pc:sldMk cId="1071763284" sldId="258"/>
            <ac:picMk id="136" creationId="{838952C1-5FA9-48FF-BD2D-13CDDBFB5CD1}"/>
          </ac:picMkLst>
        </pc:picChg>
        <pc:picChg chg="mod">
          <ac:chgData name="Philip Peng" userId="99464ffcfb5c54c2" providerId="LiveId" clId="{6D356F83-4578-469B-81CC-A01E3AB6147E}" dt="2021-06-07T20:06:26.775" v="1216" actId="1076"/>
          <ac:picMkLst>
            <pc:docMk/>
            <pc:sldMk cId="1071763284" sldId="258"/>
            <ac:picMk id="137" creationId="{7B79AF38-315E-4528-AB7D-81C4F66468FA}"/>
          </ac:picMkLst>
        </pc:picChg>
        <pc:picChg chg="del">
          <ac:chgData name="Philip Peng" userId="99464ffcfb5c54c2" providerId="LiveId" clId="{6D356F83-4578-469B-81CC-A01E3AB6147E}" dt="2021-06-07T18:52:38.901" v="758" actId="478"/>
          <ac:picMkLst>
            <pc:docMk/>
            <pc:sldMk cId="1071763284" sldId="258"/>
            <ac:picMk id="138" creationId="{8DBA88BF-411E-4CEE-9CB9-9A237F467403}"/>
          </ac:picMkLst>
        </pc:picChg>
        <pc:picChg chg="del">
          <ac:chgData name="Philip Peng" userId="99464ffcfb5c54c2" providerId="LiveId" clId="{6D356F83-4578-469B-81CC-A01E3AB6147E}" dt="2021-06-07T18:52:38.901" v="758" actId="478"/>
          <ac:picMkLst>
            <pc:docMk/>
            <pc:sldMk cId="1071763284" sldId="258"/>
            <ac:picMk id="140" creationId="{0BD34C7B-A7D1-42D3-88B6-8753A917DF80}"/>
          </ac:picMkLst>
        </pc:picChg>
        <pc:picChg chg="add del mod">
          <ac:chgData name="Philip Peng" userId="99464ffcfb5c54c2" providerId="LiveId" clId="{6D356F83-4578-469B-81CC-A01E3AB6147E}" dt="2021-06-07T19:44:45.397" v="904" actId="478"/>
          <ac:picMkLst>
            <pc:docMk/>
            <pc:sldMk cId="1071763284" sldId="258"/>
            <ac:picMk id="142" creationId="{801C2A84-1340-40C9-8713-A9B4CD11B058}"/>
          </ac:picMkLst>
        </pc:picChg>
        <pc:picChg chg="add del mod">
          <ac:chgData name="Philip Peng" userId="99464ffcfb5c54c2" providerId="LiveId" clId="{6D356F83-4578-469B-81CC-A01E3AB6147E}" dt="2021-06-07T19:44:47.101" v="906" actId="478"/>
          <ac:picMkLst>
            <pc:docMk/>
            <pc:sldMk cId="1071763284" sldId="258"/>
            <ac:picMk id="144" creationId="{90EDEF61-CFB6-4E8A-BFFC-803D8D44A4CC}"/>
          </ac:picMkLst>
        </pc:picChg>
        <pc:picChg chg="add del mod">
          <ac:chgData name="Philip Peng" userId="99464ffcfb5c54c2" providerId="LiveId" clId="{6D356F83-4578-469B-81CC-A01E3AB6147E}" dt="2021-06-07T19:45:17.166" v="910" actId="478"/>
          <ac:picMkLst>
            <pc:docMk/>
            <pc:sldMk cId="1071763284" sldId="258"/>
            <ac:picMk id="146" creationId="{1F7C5A4A-A493-478F-B26B-DE80E5E33020}"/>
          </ac:picMkLst>
        </pc:picChg>
        <pc:picChg chg="mod">
          <ac:chgData name="Philip Peng" userId="99464ffcfb5c54c2" providerId="LiveId" clId="{6D356F83-4578-469B-81CC-A01E3AB6147E}" dt="2021-06-07T19:48:08.514" v="959" actId="1038"/>
          <ac:picMkLst>
            <pc:docMk/>
            <pc:sldMk cId="1071763284" sldId="258"/>
            <ac:picMk id="148" creationId="{24588D6E-A0B9-4781-A9EC-1C65FA0B79A2}"/>
          </ac:picMkLst>
        </pc:picChg>
        <pc:picChg chg="mod">
          <ac:chgData name="Philip Peng" userId="99464ffcfb5c54c2" providerId="LiveId" clId="{6D356F83-4578-469B-81CC-A01E3AB6147E}" dt="2021-06-07T19:48:08.514" v="959" actId="1038"/>
          <ac:picMkLst>
            <pc:docMk/>
            <pc:sldMk cId="1071763284" sldId="258"/>
            <ac:picMk id="150" creationId="{662F9FBD-E794-459C-860F-5395C6856C53}"/>
          </ac:picMkLst>
        </pc:picChg>
        <pc:picChg chg="del">
          <ac:chgData name="Philip Peng" userId="99464ffcfb5c54c2" providerId="LiveId" clId="{6D356F83-4578-469B-81CC-A01E3AB6147E}" dt="2021-06-07T18:52:37.287" v="757" actId="478"/>
          <ac:picMkLst>
            <pc:docMk/>
            <pc:sldMk cId="1071763284" sldId="258"/>
            <ac:picMk id="151" creationId="{65A0B108-434B-4AB2-B501-2B6F2C6824F9}"/>
          </ac:picMkLst>
        </pc:picChg>
        <pc:picChg chg="del">
          <ac:chgData name="Philip Peng" userId="99464ffcfb5c54c2" providerId="LiveId" clId="{6D356F83-4578-469B-81CC-A01E3AB6147E}" dt="2021-06-07T18:52:37.287" v="757" actId="478"/>
          <ac:picMkLst>
            <pc:docMk/>
            <pc:sldMk cId="1071763284" sldId="258"/>
            <ac:picMk id="153" creationId="{7F11346B-12A9-4601-9A02-C989DD7FF471}"/>
          </ac:picMkLst>
        </pc:picChg>
        <pc:picChg chg="add del mod">
          <ac:chgData name="Philip Peng" userId="99464ffcfb5c54c2" providerId="LiveId" clId="{6D356F83-4578-469B-81CC-A01E3AB6147E}" dt="2021-06-07T19:45:17.166" v="910" actId="478"/>
          <ac:picMkLst>
            <pc:docMk/>
            <pc:sldMk cId="1071763284" sldId="258"/>
            <ac:picMk id="155" creationId="{EE3F57CF-3ECC-499F-8A37-5EF8234ECCC6}"/>
          </ac:picMkLst>
        </pc:picChg>
        <pc:picChg chg="add mod">
          <ac:chgData name="Philip Peng" userId="99464ffcfb5c54c2" providerId="LiveId" clId="{6D356F83-4578-469B-81CC-A01E3AB6147E}" dt="2021-06-07T19:48:08.514" v="959" actId="1038"/>
          <ac:picMkLst>
            <pc:docMk/>
            <pc:sldMk cId="1071763284" sldId="258"/>
            <ac:picMk id="157" creationId="{99DD44E5-A460-4CF5-915E-F46C0E9710E7}"/>
          </ac:picMkLst>
        </pc:picChg>
        <pc:picChg chg="add mod">
          <ac:chgData name="Philip Peng" userId="99464ffcfb5c54c2" providerId="LiveId" clId="{6D356F83-4578-469B-81CC-A01E3AB6147E}" dt="2021-06-07T19:48:08.514" v="959" actId="1038"/>
          <ac:picMkLst>
            <pc:docMk/>
            <pc:sldMk cId="1071763284" sldId="258"/>
            <ac:picMk id="159" creationId="{871DDB38-EB13-4D99-9911-71E0AE86B9A7}"/>
          </ac:picMkLst>
        </pc:picChg>
        <pc:picChg chg="add del mod">
          <ac:chgData name="Philip Peng" userId="99464ffcfb5c54c2" providerId="LiveId" clId="{6D356F83-4578-469B-81CC-A01E3AB6147E}" dt="2021-06-07T19:45:18.502" v="911" actId="478"/>
          <ac:picMkLst>
            <pc:docMk/>
            <pc:sldMk cId="1071763284" sldId="258"/>
            <ac:picMk id="161" creationId="{E501E920-7A7D-4026-A4E2-18458498F306}"/>
          </ac:picMkLst>
        </pc:picChg>
        <pc:picChg chg="mod">
          <ac:chgData name="Philip Peng" userId="99464ffcfb5c54c2" providerId="LiveId" clId="{6D356F83-4578-469B-81CC-A01E3AB6147E}" dt="2021-06-07T19:48:17.827" v="964" actId="1038"/>
          <ac:picMkLst>
            <pc:docMk/>
            <pc:sldMk cId="1071763284" sldId="258"/>
            <ac:picMk id="162" creationId="{32C41060-38ED-4D40-99F7-CB05B7B133B6}"/>
          </ac:picMkLst>
        </pc:picChg>
        <pc:picChg chg="del">
          <ac:chgData name="Philip Peng" userId="99464ffcfb5c54c2" providerId="LiveId" clId="{6D356F83-4578-469B-81CC-A01E3AB6147E}" dt="2021-06-07T18:52:38.901" v="758" actId="478"/>
          <ac:picMkLst>
            <pc:docMk/>
            <pc:sldMk cId="1071763284" sldId="258"/>
            <ac:picMk id="163" creationId="{29C55199-1DB2-4862-BECA-4CA5569A5670}"/>
          </ac:picMkLst>
        </pc:picChg>
        <pc:picChg chg="del">
          <ac:chgData name="Philip Peng" userId="99464ffcfb5c54c2" providerId="LiveId" clId="{6D356F83-4578-469B-81CC-A01E3AB6147E}" dt="2021-06-07T18:52:38.901" v="758" actId="478"/>
          <ac:picMkLst>
            <pc:docMk/>
            <pc:sldMk cId="1071763284" sldId="258"/>
            <ac:picMk id="165" creationId="{966B847B-5615-40D3-8D5E-1FCDC5F6E617}"/>
          </ac:picMkLst>
        </pc:picChg>
        <pc:picChg chg="add del mod">
          <ac:chgData name="Philip Peng" userId="99464ffcfb5c54c2" providerId="LiveId" clId="{6D356F83-4578-469B-81CC-A01E3AB6147E}" dt="2021-06-07T19:45:19.869" v="913" actId="478"/>
          <ac:picMkLst>
            <pc:docMk/>
            <pc:sldMk cId="1071763284" sldId="258"/>
            <ac:picMk id="168" creationId="{CDAC327F-2B24-45AC-A952-5078BFC61078}"/>
          </ac:picMkLst>
        </pc:picChg>
        <pc:picChg chg="add mod">
          <ac:chgData name="Philip Peng" userId="99464ffcfb5c54c2" providerId="LiveId" clId="{6D356F83-4578-469B-81CC-A01E3AB6147E}" dt="2021-06-07T19:48:08.514" v="959" actId="1038"/>
          <ac:picMkLst>
            <pc:docMk/>
            <pc:sldMk cId="1071763284" sldId="258"/>
            <ac:picMk id="170" creationId="{FBEE2FD1-0E4D-4368-96F7-EFE196B29BA9}"/>
          </ac:picMkLst>
        </pc:picChg>
        <pc:picChg chg="add mod">
          <ac:chgData name="Philip Peng" userId="99464ffcfb5c54c2" providerId="LiveId" clId="{6D356F83-4578-469B-81CC-A01E3AB6147E}" dt="2021-06-07T19:48:08.514" v="959" actId="1038"/>
          <ac:picMkLst>
            <pc:docMk/>
            <pc:sldMk cId="1071763284" sldId="258"/>
            <ac:picMk id="172" creationId="{D2834237-73A7-449E-BE2A-0779693715E1}"/>
          </ac:picMkLst>
        </pc:picChg>
        <pc:picChg chg="add mod">
          <ac:chgData name="Philip Peng" userId="99464ffcfb5c54c2" providerId="LiveId" clId="{6D356F83-4578-469B-81CC-A01E3AB6147E}" dt="2021-06-07T19:48:08.514" v="959" actId="1038"/>
          <ac:picMkLst>
            <pc:docMk/>
            <pc:sldMk cId="1071763284" sldId="258"/>
            <ac:picMk id="174" creationId="{7F962895-77E2-462C-9F89-52AE8623B518}"/>
          </ac:picMkLst>
        </pc:picChg>
        <pc:picChg chg="add mod">
          <ac:chgData name="Philip Peng" userId="99464ffcfb5c54c2" providerId="LiveId" clId="{6D356F83-4578-469B-81CC-A01E3AB6147E}" dt="2021-06-07T19:48:08.514" v="959" actId="1038"/>
          <ac:picMkLst>
            <pc:docMk/>
            <pc:sldMk cId="1071763284" sldId="258"/>
            <ac:picMk id="176" creationId="{0D71268C-7E18-45D0-865C-5C0ED4B8ADE1}"/>
          </ac:picMkLst>
        </pc:picChg>
        <pc:picChg chg="mod">
          <ac:chgData name="Philip Peng" userId="99464ffcfb5c54c2" providerId="LiveId" clId="{6D356F83-4578-469B-81CC-A01E3AB6147E}" dt="2021-06-07T19:48:17.827" v="964" actId="1038"/>
          <ac:picMkLst>
            <pc:docMk/>
            <pc:sldMk cId="1071763284" sldId="258"/>
            <ac:picMk id="177" creationId="{52ED8849-C800-47B5-87D3-3D59FD424A1D}"/>
          </ac:picMkLst>
        </pc:picChg>
        <pc:picChg chg="del">
          <ac:chgData name="Philip Peng" userId="99464ffcfb5c54c2" providerId="LiveId" clId="{6D356F83-4578-469B-81CC-A01E3AB6147E}" dt="2021-06-07T18:52:37.287" v="757" actId="478"/>
          <ac:picMkLst>
            <pc:docMk/>
            <pc:sldMk cId="1071763284" sldId="258"/>
            <ac:picMk id="178" creationId="{15838AFC-E1D5-4620-94C6-5E062F3AA9CD}"/>
          </ac:picMkLst>
        </pc:picChg>
        <pc:picChg chg="del">
          <ac:chgData name="Philip Peng" userId="99464ffcfb5c54c2" providerId="LiveId" clId="{6D356F83-4578-469B-81CC-A01E3AB6147E}" dt="2021-06-07T18:52:37.287" v="757" actId="478"/>
          <ac:picMkLst>
            <pc:docMk/>
            <pc:sldMk cId="1071763284" sldId="258"/>
            <ac:picMk id="180" creationId="{CD38093B-52F0-4BA9-85A0-2BEAB6ECF452}"/>
          </ac:picMkLst>
        </pc:picChg>
        <pc:picChg chg="del">
          <ac:chgData name="Philip Peng" userId="99464ffcfb5c54c2" providerId="LiveId" clId="{6D356F83-4578-469B-81CC-A01E3AB6147E}" dt="2021-06-07T18:52:38.901" v="758" actId="478"/>
          <ac:picMkLst>
            <pc:docMk/>
            <pc:sldMk cId="1071763284" sldId="258"/>
            <ac:picMk id="182" creationId="{EF5F4D36-1CB0-4115-BA83-597B5535BF2D}"/>
          </ac:picMkLst>
        </pc:picChg>
        <pc:picChg chg="del">
          <ac:chgData name="Philip Peng" userId="99464ffcfb5c54c2" providerId="LiveId" clId="{6D356F83-4578-469B-81CC-A01E3AB6147E}" dt="2021-06-07T18:52:38.901" v="758" actId="478"/>
          <ac:picMkLst>
            <pc:docMk/>
            <pc:sldMk cId="1071763284" sldId="258"/>
            <ac:picMk id="184" creationId="{0D9D664A-375B-495D-A59F-2FAE5A97F9A1}"/>
          </ac:picMkLst>
        </pc:picChg>
        <pc:picChg chg="del">
          <ac:chgData name="Philip Peng" userId="99464ffcfb5c54c2" providerId="LiveId" clId="{6D356F83-4578-469B-81CC-A01E3AB6147E}" dt="2021-06-07T18:52:37.287" v="757" actId="478"/>
          <ac:picMkLst>
            <pc:docMk/>
            <pc:sldMk cId="1071763284" sldId="258"/>
            <ac:picMk id="186" creationId="{FFE3FAEF-143A-44F0-B856-DDDE8EC74150}"/>
          </ac:picMkLst>
        </pc:picChg>
        <pc:picChg chg="del">
          <ac:chgData name="Philip Peng" userId="99464ffcfb5c54c2" providerId="LiveId" clId="{6D356F83-4578-469B-81CC-A01E3AB6147E}" dt="2021-06-07T18:52:37.287" v="757" actId="478"/>
          <ac:picMkLst>
            <pc:docMk/>
            <pc:sldMk cId="1071763284" sldId="258"/>
            <ac:picMk id="187" creationId="{0AB38D55-92D3-431D-866C-812C2DB87CF9}"/>
          </ac:picMkLst>
        </pc:picChg>
        <pc:picChg chg="mod">
          <ac:chgData name="Philip Peng" userId="99464ffcfb5c54c2" providerId="LiveId" clId="{6D356F83-4578-469B-81CC-A01E3AB6147E}" dt="2021-06-07T19:48:08.514" v="959" actId="1038"/>
          <ac:picMkLst>
            <pc:docMk/>
            <pc:sldMk cId="1071763284" sldId="258"/>
            <ac:picMk id="190" creationId="{F2CDFA9E-8333-477F-8B5B-BF1C4775DD42}"/>
          </ac:picMkLst>
        </pc:picChg>
        <pc:picChg chg="mod">
          <ac:chgData name="Philip Peng" userId="99464ffcfb5c54c2" providerId="LiveId" clId="{6D356F83-4578-469B-81CC-A01E3AB6147E}" dt="2021-06-07T19:48:08.514" v="959" actId="1038"/>
          <ac:picMkLst>
            <pc:docMk/>
            <pc:sldMk cId="1071763284" sldId="258"/>
            <ac:picMk id="191" creationId="{DC77ED5C-B718-42BA-9397-9D1EAE692E91}"/>
          </ac:picMkLst>
        </pc:picChg>
        <pc:picChg chg="del">
          <ac:chgData name="Philip Peng" userId="99464ffcfb5c54c2" providerId="LiveId" clId="{6D356F83-4578-469B-81CC-A01E3AB6147E}" dt="2021-06-07T18:52:37.287" v="757" actId="478"/>
          <ac:picMkLst>
            <pc:docMk/>
            <pc:sldMk cId="1071763284" sldId="258"/>
            <ac:picMk id="192" creationId="{677C5499-229F-4965-9267-B1614EF8F09E}"/>
          </ac:picMkLst>
        </pc:picChg>
        <pc:picChg chg="del">
          <ac:chgData name="Philip Peng" userId="99464ffcfb5c54c2" providerId="LiveId" clId="{6D356F83-4578-469B-81CC-A01E3AB6147E}" dt="2021-06-07T18:52:37.287" v="757" actId="478"/>
          <ac:picMkLst>
            <pc:docMk/>
            <pc:sldMk cId="1071763284" sldId="258"/>
            <ac:picMk id="193" creationId="{EBEE2BF7-C7E8-4418-8AC8-16E800CE4298}"/>
          </ac:picMkLst>
        </pc:picChg>
        <pc:picChg chg="mod">
          <ac:chgData name="Philip Peng" userId="99464ffcfb5c54c2" providerId="LiveId" clId="{6D356F83-4578-469B-81CC-A01E3AB6147E}" dt="2021-06-07T19:48:17.827" v="964" actId="1038"/>
          <ac:picMkLst>
            <pc:docMk/>
            <pc:sldMk cId="1071763284" sldId="258"/>
            <ac:picMk id="196" creationId="{D89B911E-2BAE-4ED6-B0DA-B4D7834A0704}"/>
          </ac:picMkLst>
        </pc:picChg>
        <pc:picChg chg="del mod">
          <ac:chgData name="Philip Peng" userId="99464ffcfb5c54c2" providerId="LiveId" clId="{6D356F83-4578-469B-81CC-A01E3AB6147E}" dt="2021-06-07T19:25:27.766" v="847" actId="478"/>
          <ac:picMkLst>
            <pc:docMk/>
            <pc:sldMk cId="1071763284" sldId="258"/>
            <ac:picMk id="197" creationId="{04A6A525-C2A4-498C-A4FB-D74650CFF8D9}"/>
          </ac:picMkLst>
        </pc:picChg>
        <pc:picChg chg="del mod">
          <ac:chgData name="Philip Peng" userId="99464ffcfb5c54c2" providerId="LiveId" clId="{6D356F83-4578-469B-81CC-A01E3AB6147E}" dt="2021-06-07T19:25:00.718" v="840" actId="478"/>
          <ac:picMkLst>
            <pc:docMk/>
            <pc:sldMk cId="1071763284" sldId="258"/>
            <ac:picMk id="198" creationId="{0BDB0A6E-F7A1-4375-9764-6C9B7BBC7A74}"/>
          </ac:picMkLst>
        </pc:picChg>
        <pc:picChg chg="mod">
          <ac:chgData name="Philip Peng" userId="99464ffcfb5c54c2" providerId="LiveId" clId="{6D356F83-4578-469B-81CC-A01E3AB6147E}" dt="2021-06-07T19:48:17.827" v="964" actId="1038"/>
          <ac:picMkLst>
            <pc:docMk/>
            <pc:sldMk cId="1071763284" sldId="258"/>
            <ac:picMk id="199" creationId="{F9F3FA32-AAE8-436C-9D90-F61AB53FC2BB}"/>
          </ac:picMkLst>
        </pc:picChg>
        <pc:picChg chg="del">
          <ac:chgData name="Philip Peng" userId="99464ffcfb5c54c2" providerId="LiveId" clId="{6D356F83-4578-469B-81CC-A01E3AB6147E}" dt="2021-06-07T18:52:37.287" v="757" actId="478"/>
          <ac:picMkLst>
            <pc:docMk/>
            <pc:sldMk cId="1071763284" sldId="258"/>
            <ac:picMk id="201" creationId="{F73ABF26-060C-42C6-9EB1-FB66ED950E7D}"/>
          </ac:picMkLst>
        </pc:picChg>
        <pc:picChg chg="del">
          <ac:chgData name="Philip Peng" userId="99464ffcfb5c54c2" providerId="LiveId" clId="{6D356F83-4578-469B-81CC-A01E3AB6147E}" dt="2021-06-07T18:52:37.287" v="757" actId="478"/>
          <ac:picMkLst>
            <pc:docMk/>
            <pc:sldMk cId="1071763284" sldId="258"/>
            <ac:picMk id="203" creationId="{21231AA3-F36C-4E90-92DB-23D1F731FE52}"/>
          </ac:picMkLst>
        </pc:picChg>
        <pc:picChg chg="del">
          <ac:chgData name="Philip Peng" userId="99464ffcfb5c54c2" providerId="LiveId" clId="{6D356F83-4578-469B-81CC-A01E3AB6147E}" dt="2021-06-07T18:52:38.901" v="758" actId="478"/>
          <ac:picMkLst>
            <pc:docMk/>
            <pc:sldMk cId="1071763284" sldId="258"/>
            <ac:picMk id="205" creationId="{17BEA97C-F2A9-41FA-876D-D0AB156C33D8}"/>
          </ac:picMkLst>
        </pc:picChg>
        <pc:picChg chg="del">
          <ac:chgData name="Philip Peng" userId="99464ffcfb5c54c2" providerId="LiveId" clId="{6D356F83-4578-469B-81CC-A01E3AB6147E}" dt="2021-06-07T18:52:38.901" v="758" actId="478"/>
          <ac:picMkLst>
            <pc:docMk/>
            <pc:sldMk cId="1071763284" sldId="258"/>
            <ac:picMk id="207" creationId="{84EEBC37-C04B-4030-A224-5562F00F6CC2}"/>
          </ac:picMkLst>
        </pc:picChg>
        <pc:picChg chg="del">
          <ac:chgData name="Philip Peng" userId="99464ffcfb5c54c2" providerId="LiveId" clId="{6D356F83-4578-469B-81CC-A01E3AB6147E}" dt="2021-06-07T18:52:37.287" v="757" actId="478"/>
          <ac:picMkLst>
            <pc:docMk/>
            <pc:sldMk cId="1071763284" sldId="258"/>
            <ac:picMk id="209" creationId="{6CAF7B20-76FC-472C-B181-F9CD0B7831FD}"/>
          </ac:picMkLst>
        </pc:picChg>
        <pc:picChg chg="del">
          <ac:chgData name="Philip Peng" userId="99464ffcfb5c54c2" providerId="LiveId" clId="{6D356F83-4578-469B-81CC-A01E3AB6147E}" dt="2021-06-07T18:52:37.287" v="757" actId="478"/>
          <ac:picMkLst>
            <pc:docMk/>
            <pc:sldMk cId="1071763284" sldId="258"/>
            <ac:picMk id="211" creationId="{E59DB246-5D5C-4FA1-B302-34D1110505FA}"/>
          </ac:picMkLst>
        </pc:picChg>
        <pc:picChg chg="del">
          <ac:chgData name="Philip Peng" userId="99464ffcfb5c54c2" providerId="LiveId" clId="{6D356F83-4578-469B-81CC-A01E3AB6147E}" dt="2021-06-07T18:52:38.901" v="758" actId="478"/>
          <ac:picMkLst>
            <pc:docMk/>
            <pc:sldMk cId="1071763284" sldId="258"/>
            <ac:picMk id="213" creationId="{A987D30D-C973-4A39-A32E-1E12695AF0E8}"/>
          </ac:picMkLst>
        </pc:picChg>
        <pc:picChg chg="del">
          <ac:chgData name="Philip Peng" userId="99464ffcfb5c54c2" providerId="LiveId" clId="{6D356F83-4578-469B-81CC-A01E3AB6147E}" dt="2021-06-07T18:52:38.901" v="758" actId="478"/>
          <ac:picMkLst>
            <pc:docMk/>
            <pc:sldMk cId="1071763284" sldId="258"/>
            <ac:picMk id="215" creationId="{A01E6428-85D0-4A76-8F20-38498E47C998}"/>
          </ac:picMkLst>
        </pc:picChg>
        <pc:picChg chg="add del mod">
          <ac:chgData name="Philip Peng" userId="99464ffcfb5c54c2" providerId="LiveId" clId="{6D356F83-4578-469B-81CC-A01E3AB6147E}" dt="2021-06-07T19:40:51.821" v="875" actId="478"/>
          <ac:picMkLst>
            <pc:docMk/>
            <pc:sldMk cId="1071763284" sldId="258"/>
            <ac:picMk id="218" creationId="{F0390D0D-547C-4E1D-B0CD-1A7EC9E01B80}"/>
          </ac:picMkLst>
        </pc:picChg>
        <pc:picChg chg="add del mod">
          <ac:chgData name="Philip Peng" userId="99464ffcfb5c54c2" providerId="LiveId" clId="{6D356F83-4578-469B-81CC-A01E3AB6147E}" dt="2021-06-07T19:40:51.821" v="875" actId="478"/>
          <ac:picMkLst>
            <pc:docMk/>
            <pc:sldMk cId="1071763284" sldId="258"/>
            <ac:picMk id="220" creationId="{62522006-CEED-4A63-A4F3-C685B4983804}"/>
          </ac:picMkLst>
        </pc:picChg>
        <pc:picChg chg="add mod">
          <ac:chgData name="Philip Peng" userId="99464ffcfb5c54c2" providerId="LiveId" clId="{6D356F83-4578-469B-81CC-A01E3AB6147E}" dt="2021-06-07T19:48:17.827" v="964" actId="1038"/>
          <ac:picMkLst>
            <pc:docMk/>
            <pc:sldMk cId="1071763284" sldId="258"/>
            <ac:picMk id="222" creationId="{2BC86D9B-887F-43E3-A499-54C7F3DD87EB}"/>
          </ac:picMkLst>
        </pc:picChg>
        <pc:picChg chg="add mod">
          <ac:chgData name="Philip Peng" userId="99464ffcfb5c54c2" providerId="LiveId" clId="{6D356F83-4578-469B-81CC-A01E3AB6147E}" dt="2021-06-07T19:48:08.514" v="959" actId="1038"/>
          <ac:picMkLst>
            <pc:docMk/>
            <pc:sldMk cId="1071763284" sldId="258"/>
            <ac:picMk id="223" creationId="{3447716D-A0B7-4D1A-9809-A615636D1A09}"/>
          </ac:picMkLst>
        </pc:picChg>
        <pc:picChg chg="add mod">
          <ac:chgData name="Philip Peng" userId="99464ffcfb5c54c2" providerId="LiveId" clId="{6D356F83-4578-469B-81CC-A01E3AB6147E}" dt="2021-06-07T19:48:08.514" v="959" actId="1038"/>
          <ac:picMkLst>
            <pc:docMk/>
            <pc:sldMk cId="1071763284" sldId="258"/>
            <ac:picMk id="224" creationId="{D912E12F-127B-487A-8F2C-B0702E1D41A0}"/>
          </ac:picMkLst>
        </pc:picChg>
        <pc:picChg chg="add del mod">
          <ac:chgData name="Philip Peng" userId="99464ffcfb5c54c2" providerId="LiveId" clId="{6D356F83-4578-469B-81CC-A01E3AB6147E}" dt="2021-06-07T19:26:21.788" v="858" actId="478"/>
          <ac:picMkLst>
            <pc:docMk/>
            <pc:sldMk cId="1071763284" sldId="258"/>
            <ac:picMk id="225" creationId="{AF476FED-3572-451C-9953-C7B1A9E4EBC9}"/>
          </ac:picMkLst>
        </pc:picChg>
        <pc:picChg chg="add del mod">
          <ac:chgData name="Philip Peng" userId="99464ffcfb5c54c2" providerId="LiveId" clId="{6D356F83-4578-469B-81CC-A01E3AB6147E}" dt="2021-06-07T19:26:22.356" v="859" actId="478"/>
          <ac:picMkLst>
            <pc:docMk/>
            <pc:sldMk cId="1071763284" sldId="258"/>
            <ac:picMk id="227" creationId="{C5E47E3A-9AA4-412E-93EF-AEF1D9BFD6ED}"/>
          </ac:picMkLst>
        </pc:picChg>
        <pc:picChg chg="add mod">
          <ac:chgData name="Philip Peng" userId="99464ffcfb5c54c2" providerId="LiveId" clId="{6D356F83-4578-469B-81CC-A01E3AB6147E}" dt="2021-06-07T19:48:17.827" v="964" actId="1038"/>
          <ac:picMkLst>
            <pc:docMk/>
            <pc:sldMk cId="1071763284" sldId="258"/>
            <ac:picMk id="229" creationId="{34CAD01A-BDFE-4A3B-89B6-41BBD2D684B5}"/>
          </ac:picMkLst>
        </pc:picChg>
        <pc:picChg chg="add mod">
          <ac:chgData name="Philip Peng" userId="99464ffcfb5c54c2" providerId="LiveId" clId="{6D356F83-4578-469B-81CC-A01E3AB6147E}" dt="2021-06-07T19:48:17.827" v="964" actId="1038"/>
          <ac:picMkLst>
            <pc:docMk/>
            <pc:sldMk cId="1071763284" sldId="258"/>
            <ac:picMk id="231" creationId="{14B73923-F9F0-4CF5-A6CA-DD3CD786935F}"/>
          </ac:picMkLst>
        </pc:picChg>
        <pc:picChg chg="add mod">
          <ac:chgData name="Philip Peng" userId="99464ffcfb5c54c2" providerId="LiveId" clId="{6D356F83-4578-469B-81CC-A01E3AB6147E}" dt="2021-06-07T19:48:17.827" v="964" actId="1038"/>
          <ac:picMkLst>
            <pc:docMk/>
            <pc:sldMk cId="1071763284" sldId="258"/>
            <ac:picMk id="233" creationId="{AD0F9D20-1D4A-4898-B465-E62C95CA9068}"/>
          </ac:picMkLst>
        </pc:picChg>
        <pc:picChg chg="add mod">
          <ac:chgData name="Philip Peng" userId="99464ffcfb5c54c2" providerId="LiveId" clId="{6D356F83-4578-469B-81CC-A01E3AB6147E}" dt="2021-06-07T19:48:17.827" v="964" actId="1038"/>
          <ac:picMkLst>
            <pc:docMk/>
            <pc:sldMk cId="1071763284" sldId="258"/>
            <ac:picMk id="235" creationId="{6E0D1E84-ADF4-4B91-82F7-AA5BFE3B18B4}"/>
          </ac:picMkLst>
        </pc:picChg>
        <pc:picChg chg="add mod">
          <ac:chgData name="Philip Peng" userId="99464ffcfb5c54c2" providerId="LiveId" clId="{6D356F83-4578-469B-81CC-A01E3AB6147E}" dt="2021-06-07T20:06:29" v="1217" actId="1076"/>
          <ac:picMkLst>
            <pc:docMk/>
            <pc:sldMk cId="1071763284" sldId="258"/>
            <ac:picMk id="237" creationId="{C58BE61F-47AA-4765-BCB3-BA1487CE6D3B}"/>
          </ac:picMkLst>
        </pc:picChg>
        <pc:picChg chg="add mod">
          <ac:chgData name="Philip Peng" userId="99464ffcfb5c54c2" providerId="LiveId" clId="{6D356F83-4578-469B-81CC-A01E3AB6147E}" dt="2021-06-07T20:06:30.377" v="1218" actId="1076"/>
          <ac:picMkLst>
            <pc:docMk/>
            <pc:sldMk cId="1071763284" sldId="258"/>
            <ac:picMk id="239" creationId="{F09D831C-9A30-40D6-9929-FB43CD39EACB}"/>
          </ac:picMkLst>
        </pc:picChg>
        <pc:picChg chg="add del mod">
          <ac:chgData name="Philip Peng" userId="99464ffcfb5c54c2" providerId="LiveId" clId="{6D356F83-4578-469B-81CC-A01E3AB6147E}" dt="2021-06-07T19:46:25.407" v="924" actId="478"/>
          <ac:picMkLst>
            <pc:docMk/>
            <pc:sldMk cId="1071763284" sldId="258"/>
            <ac:picMk id="241" creationId="{A6571408-FF7A-4C80-8C65-3825865C4446}"/>
          </ac:picMkLst>
        </pc:picChg>
        <pc:picChg chg="add del mod">
          <ac:chgData name="Philip Peng" userId="99464ffcfb5c54c2" providerId="LiveId" clId="{6D356F83-4578-469B-81CC-A01E3AB6147E}" dt="2021-06-07T19:46:26.565" v="926" actId="478"/>
          <ac:picMkLst>
            <pc:docMk/>
            <pc:sldMk cId="1071763284" sldId="258"/>
            <ac:picMk id="243" creationId="{29F544D3-B898-4F63-B14F-4D2F48C02FE8}"/>
          </ac:picMkLst>
        </pc:picChg>
        <pc:picChg chg="add mod">
          <ac:chgData name="Philip Peng" userId="99464ffcfb5c54c2" providerId="LiveId" clId="{6D356F83-4578-469B-81CC-A01E3AB6147E}" dt="2021-06-07T19:48:17.827" v="964" actId="1038"/>
          <ac:picMkLst>
            <pc:docMk/>
            <pc:sldMk cId="1071763284" sldId="258"/>
            <ac:picMk id="245" creationId="{F2AFD072-9F8A-40D4-9C78-1CD9C2155460}"/>
          </ac:picMkLst>
        </pc:picChg>
        <pc:picChg chg="add mod">
          <ac:chgData name="Philip Peng" userId="99464ffcfb5c54c2" providerId="LiveId" clId="{6D356F83-4578-469B-81CC-A01E3AB6147E}" dt="2021-06-07T19:48:17.827" v="964" actId="1038"/>
          <ac:picMkLst>
            <pc:docMk/>
            <pc:sldMk cId="1071763284" sldId="258"/>
            <ac:picMk id="247" creationId="{B5369080-C41F-40C6-BBF4-7402D98430F7}"/>
          </ac:picMkLst>
        </pc:picChg>
        <pc:picChg chg="add del mod">
          <ac:chgData name="Philip Peng" userId="99464ffcfb5c54c2" providerId="LiveId" clId="{6D356F83-4578-469B-81CC-A01E3AB6147E}" dt="2021-06-07T19:46:01.102" v="919" actId="478"/>
          <ac:picMkLst>
            <pc:docMk/>
            <pc:sldMk cId="1071763284" sldId="258"/>
            <ac:picMk id="249" creationId="{A9EF3050-E170-41F0-A162-1AEEF0364E72}"/>
          </ac:picMkLst>
        </pc:picChg>
        <pc:picChg chg="add del mod">
          <ac:chgData name="Philip Peng" userId="99464ffcfb5c54c2" providerId="LiveId" clId="{6D356F83-4578-469B-81CC-A01E3AB6147E}" dt="2021-06-07T19:46:01.102" v="919" actId="478"/>
          <ac:picMkLst>
            <pc:docMk/>
            <pc:sldMk cId="1071763284" sldId="258"/>
            <ac:picMk id="251" creationId="{6F4BE35B-654F-4BD3-A185-467F1A7BE109}"/>
          </ac:picMkLst>
        </pc:picChg>
        <pc:picChg chg="add mod">
          <ac:chgData name="Philip Peng" userId="99464ffcfb5c54c2" providerId="LiveId" clId="{6D356F83-4578-469B-81CC-A01E3AB6147E}" dt="2021-06-07T19:48:17.827" v="964" actId="1038"/>
          <ac:picMkLst>
            <pc:docMk/>
            <pc:sldMk cId="1071763284" sldId="258"/>
            <ac:picMk id="253" creationId="{DA0A6D9C-EFDC-4F86-9DAE-376F113518D5}"/>
          </ac:picMkLst>
        </pc:picChg>
        <pc:picChg chg="add mod">
          <ac:chgData name="Philip Peng" userId="99464ffcfb5c54c2" providerId="LiveId" clId="{6D356F83-4578-469B-81CC-A01E3AB6147E}" dt="2021-06-07T19:48:17.827" v="964" actId="1038"/>
          <ac:picMkLst>
            <pc:docMk/>
            <pc:sldMk cId="1071763284" sldId="258"/>
            <ac:picMk id="255" creationId="{BEB6F846-316B-4BF9-9209-0931CA85859B}"/>
          </ac:picMkLst>
        </pc:picChg>
        <pc:picChg chg="add mod">
          <ac:chgData name="Philip Peng" userId="99464ffcfb5c54c2" providerId="LiveId" clId="{6D356F83-4578-469B-81CC-A01E3AB6147E}" dt="2021-06-07T19:48:17.827" v="964" actId="1038"/>
          <ac:picMkLst>
            <pc:docMk/>
            <pc:sldMk cId="1071763284" sldId="258"/>
            <ac:picMk id="257" creationId="{8742E924-C534-4826-819C-893A43094D6D}"/>
          </ac:picMkLst>
        </pc:picChg>
        <pc:picChg chg="add mod">
          <ac:chgData name="Philip Peng" userId="99464ffcfb5c54c2" providerId="LiveId" clId="{6D356F83-4578-469B-81CC-A01E3AB6147E}" dt="2021-06-07T19:48:17.827" v="964" actId="1038"/>
          <ac:picMkLst>
            <pc:docMk/>
            <pc:sldMk cId="1071763284" sldId="258"/>
            <ac:picMk id="259" creationId="{CA78E734-5A7C-46AD-BCD2-D629247103D8}"/>
          </ac:picMkLst>
        </pc:picChg>
        <pc:picChg chg="add mod">
          <ac:chgData name="Philip Peng" userId="99464ffcfb5c54c2" providerId="LiveId" clId="{6D356F83-4578-469B-81CC-A01E3AB6147E}" dt="2021-06-07T19:48:17.827" v="964" actId="1038"/>
          <ac:picMkLst>
            <pc:docMk/>
            <pc:sldMk cId="1071763284" sldId="258"/>
            <ac:picMk id="261" creationId="{0E3FFEC0-1491-48C6-A124-010782D50E7E}"/>
          </ac:picMkLst>
        </pc:picChg>
        <pc:picChg chg="add mod">
          <ac:chgData name="Philip Peng" userId="99464ffcfb5c54c2" providerId="LiveId" clId="{6D356F83-4578-469B-81CC-A01E3AB6147E}" dt="2021-06-07T19:48:17.827" v="964" actId="1038"/>
          <ac:picMkLst>
            <pc:docMk/>
            <pc:sldMk cId="1071763284" sldId="258"/>
            <ac:picMk id="263" creationId="{57BBE6FF-2740-478F-B282-C45835C4A869}"/>
          </ac:picMkLst>
        </pc:picChg>
        <pc:picChg chg="add mod">
          <ac:chgData name="Philip Peng" userId="99464ffcfb5c54c2" providerId="LiveId" clId="{6D356F83-4578-469B-81CC-A01E3AB6147E}" dt="2021-06-07T19:48:17.827" v="964" actId="1038"/>
          <ac:picMkLst>
            <pc:docMk/>
            <pc:sldMk cId="1071763284" sldId="258"/>
            <ac:picMk id="265" creationId="{50E2A78F-1F35-4874-BD79-7C1615F56FCC}"/>
          </ac:picMkLst>
        </pc:picChg>
        <pc:picChg chg="add mod">
          <ac:chgData name="Philip Peng" userId="99464ffcfb5c54c2" providerId="LiveId" clId="{6D356F83-4578-469B-81CC-A01E3AB6147E}" dt="2021-06-07T19:48:17.827" v="964" actId="1038"/>
          <ac:picMkLst>
            <pc:docMk/>
            <pc:sldMk cId="1071763284" sldId="258"/>
            <ac:picMk id="267" creationId="{63B2E58F-A6FD-404D-9E60-2C75FAFA1D45}"/>
          </ac:picMkLst>
        </pc:picChg>
        <pc:picChg chg="add del mod">
          <ac:chgData name="Philip Peng" userId="99464ffcfb5c54c2" providerId="LiveId" clId="{6D356F83-4578-469B-81CC-A01E3AB6147E}" dt="2021-06-07T19:40:43.477" v="874" actId="478"/>
          <ac:picMkLst>
            <pc:docMk/>
            <pc:sldMk cId="1071763284" sldId="258"/>
            <ac:picMk id="269" creationId="{42103A1B-6047-41DB-9302-9C2D87EFEE11}"/>
          </ac:picMkLst>
        </pc:picChg>
        <pc:picChg chg="add del mod">
          <ac:chgData name="Philip Peng" userId="99464ffcfb5c54c2" providerId="LiveId" clId="{6D356F83-4578-469B-81CC-A01E3AB6147E}" dt="2021-06-07T19:40:43.477" v="874" actId="478"/>
          <ac:picMkLst>
            <pc:docMk/>
            <pc:sldMk cId="1071763284" sldId="258"/>
            <ac:picMk id="271" creationId="{0ECE31C5-6F51-4AAB-8243-4A6E6B4FE05D}"/>
          </ac:picMkLst>
        </pc:picChg>
        <pc:picChg chg="add del mod">
          <ac:chgData name="Philip Peng" userId="99464ffcfb5c54c2" providerId="LiveId" clId="{6D356F83-4578-469B-81CC-A01E3AB6147E}" dt="2021-06-07T19:40:43.477" v="874" actId="478"/>
          <ac:picMkLst>
            <pc:docMk/>
            <pc:sldMk cId="1071763284" sldId="258"/>
            <ac:picMk id="273" creationId="{0B3D5296-6CCE-4EF5-A86A-D51143289383}"/>
          </ac:picMkLst>
        </pc:picChg>
        <pc:picChg chg="add del mod">
          <ac:chgData name="Philip Peng" userId="99464ffcfb5c54c2" providerId="LiveId" clId="{6D356F83-4578-469B-81CC-A01E3AB6147E}" dt="2021-06-07T19:40:43.477" v="874" actId="478"/>
          <ac:picMkLst>
            <pc:docMk/>
            <pc:sldMk cId="1071763284" sldId="258"/>
            <ac:picMk id="275" creationId="{1E74E8F7-0BCC-4037-8E77-5F1B0E481659}"/>
          </ac:picMkLst>
        </pc:picChg>
        <pc:picChg chg="add del mod">
          <ac:chgData name="Philip Peng" userId="99464ffcfb5c54c2" providerId="LiveId" clId="{6D356F83-4578-469B-81CC-A01E3AB6147E}" dt="2021-06-07T19:41:20.942" v="881" actId="478"/>
          <ac:picMkLst>
            <pc:docMk/>
            <pc:sldMk cId="1071763284" sldId="258"/>
            <ac:picMk id="279" creationId="{56C0850F-1CBB-4275-AC12-E35E38A40DA7}"/>
          </ac:picMkLst>
        </pc:picChg>
        <pc:picChg chg="add del mod">
          <ac:chgData name="Philip Peng" userId="99464ffcfb5c54c2" providerId="LiveId" clId="{6D356F83-4578-469B-81CC-A01E3AB6147E}" dt="2021-06-07T19:41:20.942" v="881" actId="478"/>
          <ac:picMkLst>
            <pc:docMk/>
            <pc:sldMk cId="1071763284" sldId="258"/>
            <ac:picMk id="281" creationId="{874F1D67-8ED3-4695-8FC4-0E3410B4FD8E}"/>
          </ac:picMkLst>
        </pc:picChg>
        <pc:picChg chg="add mod">
          <ac:chgData name="Philip Peng" userId="99464ffcfb5c54c2" providerId="LiveId" clId="{6D356F83-4578-469B-81CC-A01E3AB6147E}" dt="2021-06-07T19:48:08.514" v="959" actId="1038"/>
          <ac:picMkLst>
            <pc:docMk/>
            <pc:sldMk cId="1071763284" sldId="258"/>
            <ac:picMk id="283" creationId="{64B2E065-E657-431B-882A-A4ED740DBADB}"/>
          </ac:picMkLst>
        </pc:picChg>
        <pc:picChg chg="add mod">
          <ac:chgData name="Philip Peng" userId="99464ffcfb5c54c2" providerId="LiveId" clId="{6D356F83-4578-469B-81CC-A01E3AB6147E}" dt="2021-06-07T19:48:08.514" v="959" actId="1038"/>
          <ac:picMkLst>
            <pc:docMk/>
            <pc:sldMk cId="1071763284" sldId="258"/>
            <ac:picMk id="285" creationId="{EAA3938C-1C56-4616-A9A6-F06CFB0F8360}"/>
          </ac:picMkLst>
        </pc:picChg>
        <pc:picChg chg="add mod">
          <ac:chgData name="Philip Peng" userId="99464ffcfb5c54c2" providerId="LiveId" clId="{6D356F83-4578-469B-81CC-A01E3AB6147E}" dt="2021-06-07T19:48:08.514" v="959" actId="1038"/>
          <ac:picMkLst>
            <pc:docMk/>
            <pc:sldMk cId="1071763284" sldId="258"/>
            <ac:picMk id="287" creationId="{E58C2ECE-AB06-4F71-AA04-E5BED028C23C}"/>
          </ac:picMkLst>
        </pc:picChg>
        <pc:picChg chg="add mod">
          <ac:chgData name="Philip Peng" userId="99464ffcfb5c54c2" providerId="LiveId" clId="{6D356F83-4578-469B-81CC-A01E3AB6147E}" dt="2021-06-07T19:48:08.514" v="959" actId="1038"/>
          <ac:picMkLst>
            <pc:docMk/>
            <pc:sldMk cId="1071763284" sldId="258"/>
            <ac:picMk id="289" creationId="{F013400E-B46F-42DC-B83C-9F0F0F955828}"/>
          </ac:picMkLst>
        </pc:picChg>
        <pc:picChg chg="add mod">
          <ac:chgData name="Philip Peng" userId="99464ffcfb5c54c2" providerId="LiveId" clId="{6D356F83-4578-469B-81CC-A01E3AB6147E}" dt="2021-06-07T19:48:08.514" v="959" actId="1038"/>
          <ac:picMkLst>
            <pc:docMk/>
            <pc:sldMk cId="1071763284" sldId="258"/>
            <ac:picMk id="291" creationId="{69EDB38B-1870-4E92-88E0-70BAAA9C2CFE}"/>
          </ac:picMkLst>
        </pc:picChg>
        <pc:picChg chg="add del mod">
          <ac:chgData name="Philip Peng" userId="99464ffcfb5c54c2" providerId="LiveId" clId="{6D356F83-4578-469B-81CC-A01E3AB6147E}" dt="2021-06-07T19:47:18.261" v="942" actId="478"/>
          <ac:picMkLst>
            <pc:docMk/>
            <pc:sldMk cId="1071763284" sldId="258"/>
            <ac:picMk id="293" creationId="{88C43F38-B3A6-4761-B802-47CEAE64E548}"/>
          </ac:picMkLst>
        </pc:picChg>
        <pc:picChg chg="add del mod">
          <ac:chgData name="Philip Peng" userId="99464ffcfb5c54c2" providerId="LiveId" clId="{6D356F83-4578-469B-81CC-A01E3AB6147E}" dt="2021-06-07T19:47:18.686" v="943" actId="478"/>
          <ac:picMkLst>
            <pc:docMk/>
            <pc:sldMk cId="1071763284" sldId="258"/>
            <ac:picMk id="294" creationId="{5B88B549-F3E1-44DD-B865-693A266BC950}"/>
          </ac:picMkLst>
        </pc:picChg>
        <pc:picChg chg="add del mod">
          <ac:chgData name="Philip Peng" userId="99464ffcfb5c54c2" providerId="LiveId" clId="{6D356F83-4578-469B-81CC-A01E3AB6147E}" dt="2021-06-07T19:47:29.773" v="947" actId="478"/>
          <ac:picMkLst>
            <pc:docMk/>
            <pc:sldMk cId="1071763284" sldId="258"/>
            <ac:picMk id="297" creationId="{3C981F75-5320-4C7D-B617-F283A467190D}"/>
          </ac:picMkLst>
        </pc:picChg>
        <pc:picChg chg="add del mod">
          <ac:chgData name="Philip Peng" userId="99464ffcfb5c54c2" providerId="LiveId" clId="{6D356F83-4578-469B-81CC-A01E3AB6147E}" dt="2021-06-07T19:47:29.773" v="947" actId="478"/>
          <ac:picMkLst>
            <pc:docMk/>
            <pc:sldMk cId="1071763284" sldId="258"/>
            <ac:picMk id="298" creationId="{5DFD0164-3374-4C78-939B-89C425B453A0}"/>
          </ac:picMkLst>
        </pc:picChg>
        <pc:picChg chg="add mod">
          <ac:chgData name="Philip Peng" userId="99464ffcfb5c54c2" providerId="LiveId" clId="{6D356F83-4578-469B-81CC-A01E3AB6147E}" dt="2021-06-07T19:48:17.827" v="964" actId="1038"/>
          <ac:picMkLst>
            <pc:docMk/>
            <pc:sldMk cId="1071763284" sldId="258"/>
            <ac:picMk id="301" creationId="{132F72CF-3443-4D4A-AC2B-90B05C9A1F03}"/>
          </ac:picMkLst>
        </pc:picChg>
        <pc:picChg chg="add mod">
          <ac:chgData name="Philip Peng" userId="99464ffcfb5c54c2" providerId="LiveId" clId="{6D356F83-4578-469B-81CC-A01E3AB6147E}" dt="2021-06-07T19:48:17.827" v="964" actId="1038"/>
          <ac:picMkLst>
            <pc:docMk/>
            <pc:sldMk cId="1071763284" sldId="258"/>
            <ac:picMk id="302" creationId="{626621CB-B7AA-42E8-8323-B292F4CEB5C1}"/>
          </ac:picMkLst>
        </pc:picChg>
        <pc:picChg chg="add mod">
          <ac:chgData name="Philip Peng" userId="99464ffcfb5c54c2" providerId="LiveId" clId="{6D356F83-4578-469B-81CC-A01E3AB6147E}" dt="2021-06-07T19:48:17.827" v="964" actId="1038"/>
          <ac:picMkLst>
            <pc:docMk/>
            <pc:sldMk cId="1071763284" sldId="258"/>
            <ac:picMk id="305" creationId="{F053B90F-87DB-4037-BBE1-B62BE833B0FD}"/>
          </ac:picMkLst>
        </pc:picChg>
        <pc:picChg chg="add mod">
          <ac:chgData name="Philip Peng" userId="99464ffcfb5c54c2" providerId="LiveId" clId="{6D356F83-4578-469B-81CC-A01E3AB6147E}" dt="2021-06-07T19:48:17.827" v="964" actId="1038"/>
          <ac:picMkLst>
            <pc:docMk/>
            <pc:sldMk cId="1071763284" sldId="258"/>
            <ac:picMk id="307" creationId="{9EF0ED53-8776-4D67-A581-D2E30762EA18}"/>
          </ac:picMkLst>
        </pc:picChg>
        <pc:picChg chg="add mod">
          <ac:chgData name="Philip Peng" userId="99464ffcfb5c54c2" providerId="LiveId" clId="{6D356F83-4578-469B-81CC-A01E3AB6147E}" dt="2021-06-07T20:05:06.723" v="1111" actId="1035"/>
          <ac:picMkLst>
            <pc:docMk/>
            <pc:sldMk cId="1071763284" sldId="258"/>
            <ac:picMk id="309" creationId="{62EFA9D5-1D05-477A-B3F8-7317C2942570}"/>
          </ac:picMkLst>
        </pc:picChg>
        <pc:picChg chg="add mod">
          <ac:chgData name="Philip Peng" userId="99464ffcfb5c54c2" providerId="LiveId" clId="{6D356F83-4578-469B-81CC-A01E3AB6147E}" dt="2021-06-07T20:05:06.723" v="1111" actId="1035"/>
          <ac:picMkLst>
            <pc:docMk/>
            <pc:sldMk cId="1071763284" sldId="258"/>
            <ac:picMk id="310" creationId="{5CF2A2C5-6337-4786-878B-2E4CD4F507B1}"/>
          </ac:picMkLst>
        </pc:picChg>
        <pc:picChg chg="add mod">
          <ac:chgData name="Philip Peng" userId="99464ffcfb5c54c2" providerId="LiveId" clId="{6D356F83-4578-469B-81CC-A01E3AB6147E}" dt="2021-06-07T19:48:08.514" v="959" actId="1038"/>
          <ac:picMkLst>
            <pc:docMk/>
            <pc:sldMk cId="1071763284" sldId="258"/>
            <ac:picMk id="313" creationId="{5EC77BD5-FA0A-43BF-B739-F1EBF717BA65}"/>
          </ac:picMkLst>
        </pc:picChg>
        <pc:picChg chg="add mod">
          <ac:chgData name="Philip Peng" userId="99464ffcfb5c54c2" providerId="LiveId" clId="{6D356F83-4578-469B-81CC-A01E3AB6147E}" dt="2021-06-07T19:48:08.514" v="959" actId="1038"/>
          <ac:picMkLst>
            <pc:docMk/>
            <pc:sldMk cId="1071763284" sldId="258"/>
            <ac:picMk id="314" creationId="{689FCA3D-B5DA-45F5-813E-1833109A4390}"/>
          </ac:picMkLst>
        </pc:picChg>
      </pc:sldChg>
      <pc:sldChg chg="delSp modSp del mod">
        <pc:chgData name="Philip Peng" userId="99464ffcfb5c54c2" providerId="LiveId" clId="{6D356F83-4578-469B-81CC-A01E3AB6147E}" dt="2021-06-07T18:22:16.563" v="96" actId="47"/>
        <pc:sldMkLst>
          <pc:docMk/>
          <pc:sldMk cId="1091992591" sldId="258"/>
        </pc:sldMkLst>
        <pc:spChg chg="del">
          <ac:chgData name="Philip Peng" userId="99464ffcfb5c54c2" providerId="LiveId" clId="{6D356F83-4578-469B-81CC-A01E3AB6147E}" dt="2021-06-07T18:20:21.191" v="52" actId="478"/>
          <ac:spMkLst>
            <pc:docMk/>
            <pc:sldMk cId="1091992591" sldId="258"/>
            <ac:spMk id="10" creationId="{2309B688-D456-4AEE-A305-F5A5072AA2C4}"/>
          </ac:spMkLst>
        </pc:spChg>
        <pc:spChg chg="del">
          <ac:chgData name="Philip Peng" userId="99464ffcfb5c54c2" providerId="LiveId" clId="{6D356F83-4578-469B-81CC-A01E3AB6147E}" dt="2021-06-07T18:20:47.940" v="66" actId="478"/>
          <ac:spMkLst>
            <pc:docMk/>
            <pc:sldMk cId="1091992591" sldId="258"/>
            <ac:spMk id="78" creationId="{FCBAACF4-D40F-42BA-B70F-D748E0E864BF}"/>
          </ac:spMkLst>
        </pc:spChg>
        <pc:spChg chg="del">
          <ac:chgData name="Philip Peng" userId="99464ffcfb5c54c2" providerId="LiveId" clId="{6D356F83-4578-469B-81CC-A01E3AB6147E}" dt="2021-06-07T18:20:46.348" v="65" actId="478"/>
          <ac:spMkLst>
            <pc:docMk/>
            <pc:sldMk cId="1091992591" sldId="258"/>
            <ac:spMk id="79" creationId="{28BEC739-3FD0-4B94-9462-39AD6ED0D40A}"/>
          </ac:spMkLst>
        </pc:spChg>
        <pc:spChg chg="del mod">
          <ac:chgData name="Philip Peng" userId="99464ffcfb5c54c2" providerId="LiveId" clId="{6D356F83-4578-469B-81CC-A01E3AB6147E}" dt="2021-06-07T18:20:49.188" v="68" actId="478"/>
          <ac:spMkLst>
            <pc:docMk/>
            <pc:sldMk cId="1091992591" sldId="258"/>
            <ac:spMk id="81" creationId="{61B66040-E9DC-4CFD-BA22-401A14660DE7}"/>
          </ac:spMkLst>
        </pc:spChg>
        <pc:spChg chg="del">
          <ac:chgData name="Philip Peng" userId="99464ffcfb5c54c2" providerId="LiveId" clId="{6D356F83-4578-469B-81CC-A01E3AB6147E}" dt="2021-06-07T18:20:21.191" v="52" actId="478"/>
          <ac:spMkLst>
            <pc:docMk/>
            <pc:sldMk cId="1091992591" sldId="258"/>
            <ac:spMk id="121" creationId="{AE948D83-9839-4472-8C3B-C0C58EEDD71B}"/>
          </ac:spMkLst>
        </pc:spChg>
        <pc:spChg chg="del">
          <ac:chgData name="Philip Peng" userId="99464ffcfb5c54c2" providerId="LiveId" clId="{6D356F83-4578-469B-81CC-A01E3AB6147E}" dt="2021-06-07T18:20:21.191" v="52" actId="478"/>
          <ac:spMkLst>
            <pc:docMk/>
            <pc:sldMk cId="1091992591" sldId="258"/>
            <ac:spMk id="127" creationId="{9EB6DABA-67D0-4640-954E-92FCE9BC1A24}"/>
          </ac:spMkLst>
        </pc:spChg>
        <pc:spChg chg="del">
          <ac:chgData name="Philip Peng" userId="99464ffcfb5c54c2" providerId="LiveId" clId="{6D356F83-4578-469B-81CC-A01E3AB6147E}" dt="2021-06-07T18:20:21.191" v="52" actId="478"/>
          <ac:spMkLst>
            <pc:docMk/>
            <pc:sldMk cId="1091992591" sldId="258"/>
            <ac:spMk id="146" creationId="{6B8FE586-43E6-46F0-92BB-A1F1BE4D6C3B}"/>
          </ac:spMkLst>
        </pc:spChg>
        <pc:spChg chg="del">
          <ac:chgData name="Philip Peng" userId="99464ffcfb5c54c2" providerId="LiveId" clId="{6D356F83-4578-469B-81CC-A01E3AB6147E}" dt="2021-06-07T18:20:21.191" v="52" actId="478"/>
          <ac:spMkLst>
            <pc:docMk/>
            <pc:sldMk cId="1091992591" sldId="258"/>
            <ac:spMk id="205" creationId="{D6322369-4657-4557-9D19-83E1EF89B5B2}"/>
          </ac:spMkLst>
        </pc:spChg>
        <pc:spChg chg="del">
          <ac:chgData name="Philip Peng" userId="99464ffcfb5c54c2" providerId="LiveId" clId="{6D356F83-4578-469B-81CC-A01E3AB6147E}" dt="2021-06-07T18:20:21.191" v="52" actId="478"/>
          <ac:spMkLst>
            <pc:docMk/>
            <pc:sldMk cId="1091992591" sldId="258"/>
            <ac:spMk id="206" creationId="{EAE8255A-9692-45E3-9C20-A96DB832AC9A}"/>
          </ac:spMkLst>
        </pc:spChg>
        <pc:spChg chg="del">
          <ac:chgData name="Philip Peng" userId="99464ffcfb5c54c2" providerId="LiveId" clId="{6D356F83-4578-469B-81CC-A01E3AB6147E}" dt="2021-06-07T18:20:21.191" v="52" actId="478"/>
          <ac:spMkLst>
            <pc:docMk/>
            <pc:sldMk cId="1091992591" sldId="258"/>
            <ac:spMk id="209" creationId="{7D99006C-AD97-4D60-8ED1-EEAE54BC2985}"/>
          </ac:spMkLst>
        </pc:spChg>
        <pc:spChg chg="del">
          <ac:chgData name="Philip Peng" userId="99464ffcfb5c54c2" providerId="LiveId" clId="{6D356F83-4578-469B-81CC-A01E3AB6147E}" dt="2021-06-07T18:20:21.191" v="52" actId="478"/>
          <ac:spMkLst>
            <pc:docMk/>
            <pc:sldMk cId="1091992591" sldId="258"/>
            <ac:spMk id="210" creationId="{61057F40-79F0-4841-9056-7412D9064E37}"/>
          </ac:spMkLst>
        </pc:spChg>
        <pc:spChg chg="del">
          <ac:chgData name="Philip Peng" userId="99464ffcfb5c54c2" providerId="LiveId" clId="{6D356F83-4578-469B-81CC-A01E3AB6147E}" dt="2021-06-07T18:20:21.191" v="52" actId="478"/>
          <ac:spMkLst>
            <pc:docMk/>
            <pc:sldMk cId="1091992591" sldId="258"/>
            <ac:spMk id="220" creationId="{4099E98B-FE20-4D6E-ABFB-A9B73EE6845C}"/>
          </ac:spMkLst>
        </pc:spChg>
        <pc:spChg chg="del">
          <ac:chgData name="Philip Peng" userId="99464ffcfb5c54c2" providerId="LiveId" clId="{6D356F83-4578-469B-81CC-A01E3AB6147E}" dt="2021-06-07T18:20:21.191" v="52" actId="478"/>
          <ac:spMkLst>
            <pc:docMk/>
            <pc:sldMk cId="1091992591" sldId="258"/>
            <ac:spMk id="222" creationId="{502CCE51-F8F4-4CE7-A0FC-91FF24801FD1}"/>
          </ac:spMkLst>
        </pc:spChg>
        <pc:spChg chg="del">
          <ac:chgData name="Philip Peng" userId="99464ffcfb5c54c2" providerId="LiveId" clId="{6D356F83-4578-469B-81CC-A01E3AB6147E}" dt="2021-06-07T18:20:21.191" v="52" actId="478"/>
          <ac:spMkLst>
            <pc:docMk/>
            <pc:sldMk cId="1091992591" sldId="258"/>
            <ac:spMk id="249" creationId="{485775AE-90AE-4F40-A1C7-8DB6A175DDA2}"/>
          </ac:spMkLst>
        </pc:spChg>
        <pc:spChg chg="del">
          <ac:chgData name="Philip Peng" userId="99464ffcfb5c54c2" providerId="LiveId" clId="{6D356F83-4578-469B-81CC-A01E3AB6147E}" dt="2021-06-07T18:20:21.191" v="52" actId="478"/>
          <ac:spMkLst>
            <pc:docMk/>
            <pc:sldMk cId="1091992591" sldId="258"/>
            <ac:spMk id="250" creationId="{EBBB05A0-AC0D-4F77-957D-E8F8E0933B8F}"/>
          </ac:spMkLst>
        </pc:spChg>
        <pc:spChg chg="del">
          <ac:chgData name="Philip Peng" userId="99464ffcfb5c54c2" providerId="LiveId" clId="{6D356F83-4578-469B-81CC-A01E3AB6147E}" dt="2021-06-07T18:20:21.191" v="52" actId="478"/>
          <ac:spMkLst>
            <pc:docMk/>
            <pc:sldMk cId="1091992591" sldId="258"/>
            <ac:spMk id="251" creationId="{B0294CD5-2AD8-4E50-97BE-5952E45DBB8B}"/>
          </ac:spMkLst>
        </pc:spChg>
        <pc:spChg chg="del">
          <ac:chgData name="Philip Peng" userId="99464ffcfb5c54c2" providerId="LiveId" clId="{6D356F83-4578-469B-81CC-A01E3AB6147E}" dt="2021-06-07T18:20:51.293" v="69" actId="478"/>
          <ac:spMkLst>
            <pc:docMk/>
            <pc:sldMk cId="1091992591" sldId="258"/>
            <ac:spMk id="252" creationId="{9BB50784-EA8C-4284-BA42-2311205FB591}"/>
          </ac:spMkLst>
        </pc:spChg>
        <pc:spChg chg="del">
          <ac:chgData name="Philip Peng" userId="99464ffcfb5c54c2" providerId="LiveId" clId="{6D356F83-4578-469B-81CC-A01E3AB6147E}" dt="2021-06-07T18:20:21.191" v="52" actId="478"/>
          <ac:spMkLst>
            <pc:docMk/>
            <pc:sldMk cId="1091992591" sldId="258"/>
            <ac:spMk id="261" creationId="{A8155521-12CA-4B64-B07A-17527241338D}"/>
          </ac:spMkLst>
        </pc:spChg>
        <pc:spChg chg="del">
          <ac:chgData name="Philip Peng" userId="99464ffcfb5c54c2" providerId="LiveId" clId="{6D356F83-4578-469B-81CC-A01E3AB6147E}" dt="2021-06-07T18:20:21.191" v="52" actId="478"/>
          <ac:spMkLst>
            <pc:docMk/>
            <pc:sldMk cId="1091992591" sldId="258"/>
            <ac:spMk id="262" creationId="{10C5AAE2-4AAC-4BFF-AC52-49F062FDB241}"/>
          </ac:spMkLst>
        </pc:spChg>
        <pc:spChg chg="del">
          <ac:chgData name="Philip Peng" userId="99464ffcfb5c54c2" providerId="LiveId" clId="{6D356F83-4578-469B-81CC-A01E3AB6147E}" dt="2021-06-07T18:20:21.191" v="52" actId="478"/>
          <ac:spMkLst>
            <pc:docMk/>
            <pc:sldMk cId="1091992591" sldId="258"/>
            <ac:spMk id="268" creationId="{B0F04D86-6501-46C5-9BF9-269B324C0403}"/>
          </ac:spMkLst>
        </pc:spChg>
        <pc:spChg chg="del">
          <ac:chgData name="Philip Peng" userId="99464ffcfb5c54c2" providerId="LiveId" clId="{6D356F83-4578-469B-81CC-A01E3AB6147E}" dt="2021-06-07T18:20:54.189" v="71" actId="478"/>
          <ac:spMkLst>
            <pc:docMk/>
            <pc:sldMk cId="1091992591" sldId="258"/>
            <ac:spMk id="269" creationId="{FD458709-1F09-4A9C-8811-E7BA7E905685}"/>
          </ac:spMkLst>
        </pc:spChg>
        <pc:spChg chg="del">
          <ac:chgData name="Philip Peng" userId="99464ffcfb5c54c2" providerId="LiveId" clId="{6D356F83-4578-469B-81CC-A01E3AB6147E}" dt="2021-06-07T18:20:21.191" v="52" actId="478"/>
          <ac:spMkLst>
            <pc:docMk/>
            <pc:sldMk cId="1091992591" sldId="258"/>
            <ac:spMk id="272" creationId="{E96F284A-00EF-4944-8C5F-93E49C0DD537}"/>
          </ac:spMkLst>
        </pc:spChg>
        <pc:spChg chg="del">
          <ac:chgData name="Philip Peng" userId="99464ffcfb5c54c2" providerId="LiveId" clId="{6D356F83-4578-469B-81CC-A01E3AB6147E}" dt="2021-06-07T18:20:57.300" v="73" actId="478"/>
          <ac:spMkLst>
            <pc:docMk/>
            <pc:sldMk cId="1091992591" sldId="258"/>
            <ac:spMk id="273" creationId="{D3B9E84E-E08D-40BB-B981-AF62B68ABBFA}"/>
          </ac:spMkLst>
        </pc:spChg>
        <pc:spChg chg="del">
          <ac:chgData name="Philip Peng" userId="99464ffcfb5c54c2" providerId="LiveId" clId="{6D356F83-4578-469B-81CC-A01E3AB6147E}" dt="2021-06-07T18:20:21.191" v="52" actId="478"/>
          <ac:spMkLst>
            <pc:docMk/>
            <pc:sldMk cId="1091992591" sldId="258"/>
            <ac:spMk id="275" creationId="{7EB22DE0-FAD7-4292-9143-A46CE830C574}"/>
          </ac:spMkLst>
        </pc:spChg>
        <pc:spChg chg="del">
          <ac:chgData name="Philip Peng" userId="99464ffcfb5c54c2" providerId="LiveId" clId="{6D356F83-4578-469B-81CC-A01E3AB6147E}" dt="2021-06-07T18:20:21.191" v="52" actId="478"/>
          <ac:spMkLst>
            <pc:docMk/>
            <pc:sldMk cId="1091992591" sldId="258"/>
            <ac:spMk id="277" creationId="{3DD376C9-2DF1-45B0-8662-FBB0DE1C501D}"/>
          </ac:spMkLst>
        </pc:spChg>
        <pc:spChg chg="del">
          <ac:chgData name="Philip Peng" userId="99464ffcfb5c54c2" providerId="LiveId" clId="{6D356F83-4578-469B-81CC-A01E3AB6147E}" dt="2021-06-07T18:20:21.191" v="52" actId="478"/>
          <ac:spMkLst>
            <pc:docMk/>
            <pc:sldMk cId="1091992591" sldId="258"/>
            <ac:spMk id="279" creationId="{2F68E134-C033-4878-84D0-1E5BEDD461F3}"/>
          </ac:spMkLst>
        </pc:spChg>
        <pc:spChg chg="del">
          <ac:chgData name="Philip Peng" userId="99464ffcfb5c54c2" providerId="LiveId" clId="{6D356F83-4578-469B-81CC-A01E3AB6147E}" dt="2021-06-07T18:20:21.191" v="52" actId="478"/>
          <ac:spMkLst>
            <pc:docMk/>
            <pc:sldMk cId="1091992591" sldId="258"/>
            <ac:spMk id="285" creationId="{F0B79BD1-B81E-4EFD-8EDB-7D9CEE2A2F06}"/>
          </ac:spMkLst>
        </pc:spChg>
        <pc:spChg chg="del">
          <ac:chgData name="Philip Peng" userId="99464ffcfb5c54c2" providerId="LiveId" clId="{6D356F83-4578-469B-81CC-A01E3AB6147E}" dt="2021-06-07T18:20:21.191" v="52" actId="478"/>
          <ac:spMkLst>
            <pc:docMk/>
            <pc:sldMk cId="1091992591" sldId="258"/>
            <ac:spMk id="287" creationId="{23A5A393-2ABE-40F0-AFD5-728752483532}"/>
          </ac:spMkLst>
        </pc:spChg>
        <pc:spChg chg="del">
          <ac:chgData name="Philip Peng" userId="99464ffcfb5c54c2" providerId="LiveId" clId="{6D356F83-4578-469B-81CC-A01E3AB6147E}" dt="2021-06-07T18:20:21.191" v="52" actId="478"/>
          <ac:spMkLst>
            <pc:docMk/>
            <pc:sldMk cId="1091992591" sldId="258"/>
            <ac:spMk id="293" creationId="{D4103B29-CDBE-4EF6-87A9-11948BFFFBFA}"/>
          </ac:spMkLst>
        </pc:spChg>
        <pc:spChg chg="del">
          <ac:chgData name="Philip Peng" userId="99464ffcfb5c54c2" providerId="LiveId" clId="{6D356F83-4578-469B-81CC-A01E3AB6147E}" dt="2021-06-07T18:20:21.191" v="52" actId="478"/>
          <ac:spMkLst>
            <pc:docMk/>
            <pc:sldMk cId="1091992591" sldId="258"/>
            <ac:spMk id="295" creationId="{0856FEEC-6C3A-4CDF-93AC-02C97AD531CC}"/>
          </ac:spMkLst>
        </pc:spChg>
        <pc:spChg chg="del">
          <ac:chgData name="Philip Peng" userId="99464ffcfb5c54c2" providerId="LiveId" clId="{6D356F83-4578-469B-81CC-A01E3AB6147E}" dt="2021-06-07T18:20:21.191" v="52" actId="478"/>
          <ac:spMkLst>
            <pc:docMk/>
            <pc:sldMk cId="1091992591" sldId="258"/>
            <ac:spMk id="309" creationId="{80143B93-CADC-4B02-A6E8-726142AC4C28}"/>
          </ac:spMkLst>
        </pc:spChg>
        <pc:spChg chg="del">
          <ac:chgData name="Philip Peng" userId="99464ffcfb5c54c2" providerId="LiveId" clId="{6D356F83-4578-469B-81CC-A01E3AB6147E}" dt="2021-06-07T18:20:21.191" v="52" actId="478"/>
          <ac:spMkLst>
            <pc:docMk/>
            <pc:sldMk cId="1091992591" sldId="258"/>
            <ac:spMk id="311" creationId="{3AC242D7-3FD0-43EF-8AFF-BB470C609EF3}"/>
          </ac:spMkLst>
        </pc:spChg>
        <pc:picChg chg="del">
          <ac:chgData name="Philip Peng" userId="99464ffcfb5c54c2" providerId="LiveId" clId="{6D356F83-4578-469B-81CC-A01E3AB6147E}" dt="2021-06-07T18:20:45.501" v="63" actId="478"/>
          <ac:picMkLst>
            <pc:docMk/>
            <pc:sldMk cId="1091992591" sldId="258"/>
            <ac:picMk id="3" creationId="{8EEDE453-C074-454F-8F6C-90C41D450133}"/>
          </ac:picMkLst>
        </pc:picChg>
        <pc:picChg chg="del">
          <ac:chgData name="Philip Peng" userId="99464ffcfb5c54c2" providerId="LiveId" clId="{6D356F83-4578-469B-81CC-A01E3AB6147E}" dt="2021-06-07T18:20:51.293" v="69" actId="478"/>
          <ac:picMkLst>
            <pc:docMk/>
            <pc:sldMk cId="1091992591" sldId="258"/>
            <ac:picMk id="48" creationId="{FC85CF38-A5A2-416A-9A8C-CD3805665073}"/>
          </ac:picMkLst>
        </pc:picChg>
        <pc:picChg chg="del">
          <ac:chgData name="Philip Peng" userId="99464ffcfb5c54c2" providerId="LiveId" clId="{6D356F83-4578-469B-81CC-A01E3AB6147E}" dt="2021-06-07T18:20:55.021" v="72" actId="478"/>
          <ac:picMkLst>
            <pc:docMk/>
            <pc:sldMk cId="1091992591" sldId="258"/>
            <ac:picMk id="56" creationId="{D30D51AF-6DD7-4BF6-9F93-7EC360CA9916}"/>
          </ac:picMkLst>
        </pc:picChg>
        <pc:picChg chg="del">
          <ac:chgData name="Philip Peng" userId="99464ffcfb5c54c2" providerId="LiveId" clId="{6D356F83-4578-469B-81CC-A01E3AB6147E}" dt="2021-06-07T18:20:57.300" v="73" actId="478"/>
          <ac:picMkLst>
            <pc:docMk/>
            <pc:sldMk cId="1091992591" sldId="258"/>
            <ac:picMk id="60" creationId="{84CE23CB-F094-402C-B4E7-6FDDF5AAE0B5}"/>
          </ac:picMkLst>
        </pc:picChg>
        <pc:picChg chg="del">
          <ac:chgData name="Philip Peng" userId="99464ffcfb5c54c2" providerId="LiveId" clId="{6D356F83-4578-469B-81CC-A01E3AB6147E}" dt="2021-06-07T18:20:21.191" v="52" actId="478"/>
          <ac:picMkLst>
            <pc:docMk/>
            <pc:sldMk cId="1091992591" sldId="258"/>
            <ac:picMk id="118" creationId="{8448EACE-DCBD-4402-80A6-24A41609A425}"/>
          </ac:picMkLst>
        </pc:picChg>
        <pc:picChg chg="del">
          <ac:chgData name="Philip Peng" userId="99464ffcfb5c54c2" providerId="LiveId" clId="{6D356F83-4578-469B-81CC-A01E3AB6147E}" dt="2021-06-07T18:20:21.191" v="52" actId="478"/>
          <ac:picMkLst>
            <pc:docMk/>
            <pc:sldMk cId="1091992591" sldId="258"/>
            <ac:picMk id="126" creationId="{1B52428C-2E05-47B7-A304-9BC727B500DF}"/>
          </ac:picMkLst>
        </pc:picChg>
        <pc:picChg chg="del">
          <ac:chgData name="Philip Peng" userId="99464ffcfb5c54c2" providerId="LiveId" clId="{6D356F83-4578-469B-81CC-A01E3AB6147E}" dt="2021-06-07T18:20:21.191" v="52" actId="478"/>
          <ac:picMkLst>
            <pc:docMk/>
            <pc:sldMk cId="1091992591" sldId="258"/>
            <ac:picMk id="203" creationId="{B2B2DCE7-4ABB-4D61-806E-4D082104B1D2}"/>
          </ac:picMkLst>
        </pc:picChg>
        <pc:picChg chg="del">
          <ac:chgData name="Philip Peng" userId="99464ffcfb5c54c2" providerId="LiveId" clId="{6D356F83-4578-469B-81CC-A01E3AB6147E}" dt="2021-06-07T18:20:21.191" v="52" actId="478"/>
          <ac:picMkLst>
            <pc:docMk/>
            <pc:sldMk cId="1091992591" sldId="258"/>
            <ac:picMk id="204" creationId="{EF61FB86-B98C-49C6-98FF-22D099D4C799}"/>
          </ac:picMkLst>
        </pc:picChg>
        <pc:picChg chg="del">
          <ac:chgData name="Philip Peng" userId="99464ffcfb5c54c2" providerId="LiveId" clId="{6D356F83-4578-469B-81CC-A01E3AB6147E}" dt="2021-06-07T18:20:21.191" v="52" actId="478"/>
          <ac:picMkLst>
            <pc:docMk/>
            <pc:sldMk cId="1091992591" sldId="258"/>
            <ac:picMk id="207" creationId="{7D970538-3070-470C-A845-EC9F3BFE67D1}"/>
          </ac:picMkLst>
        </pc:picChg>
        <pc:picChg chg="del">
          <ac:chgData name="Philip Peng" userId="99464ffcfb5c54c2" providerId="LiveId" clId="{6D356F83-4578-469B-81CC-A01E3AB6147E}" dt="2021-06-07T18:20:21.191" v="52" actId="478"/>
          <ac:picMkLst>
            <pc:docMk/>
            <pc:sldMk cId="1091992591" sldId="258"/>
            <ac:picMk id="208" creationId="{872D41CB-DF16-4DC2-B657-9DDA5D95F140}"/>
          </ac:picMkLst>
        </pc:picChg>
        <pc:picChg chg="del">
          <ac:chgData name="Philip Peng" userId="99464ffcfb5c54c2" providerId="LiveId" clId="{6D356F83-4578-469B-81CC-A01E3AB6147E}" dt="2021-06-07T18:20:21.191" v="52" actId="478"/>
          <ac:picMkLst>
            <pc:docMk/>
            <pc:sldMk cId="1091992591" sldId="258"/>
            <ac:picMk id="219" creationId="{796655BA-CB33-466A-A8CD-9C3A0B8E3C31}"/>
          </ac:picMkLst>
        </pc:picChg>
        <pc:picChg chg="del">
          <ac:chgData name="Philip Peng" userId="99464ffcfb5c54c2" providerId="LiveId" clId="{6D356F83-4578-469B-81CC-A01E3AB6147E}" dt="2021-06-07T18:20:21.191" v="52" actId="478"/>
          <ac:picMkLst>
            <pc:docMk/>
            <pc:sldMk cId="1091992591" sldId="258"/>
            <ac:picMk id="221" creationId="{88204165-82FC-4A76-A760-3CDEECD53908}"/>
          </ac:picMkLst>
        </pc:picChg>
        <pc:picChg chg="del">
          <ac:chgData name="Philip Peng" userId="99464ffcfb5c54c2" providerId="LiveId" clId="{6D356F83-4578-469B-81CC-A01E3AB6147E}" dt="2021-06-07T18:20:21.191" v="52" actId="478"/>
          <ac:picMkLst>
            <pc:docMk/>
            <pc:sldMk cId="1091992591" sldId="258"/>
            <ac:picMk id="247" creationId="{D29D5EEE-2593-41E8-A4FF-7E4A8213A05D}"/>
          </ac:picMkLst>
        </pc:picChg>
        <pc:picChg chg="del">
          <ac:chgData name="Philip Peng" userId="99464ffcfb5c54c2" providerId="LiveId" clId="{6D356F83-4578-469B-81CC-A01E3AB6147E}" dt="2021-06-07T18:20:21.191" v="52" actId="478"/>
          <ac:picMkLst>
            <pc:docMk/>
            <pc:sldMk cId="1091992591" sldId="258"/>
            <ac:picMk id="248" creationId="{9AD09674-26B1-4E8B-B232-A5889C353A27}"/>
          </ac:picMkLst>
        </pc:picChg>
        <pc:picChg chg="del">
          <ac:chgData name="Philip Peng" userId="99464ffcfb5c54c2" providerId="LiveId" clId="{6D356F83-4578-469B-81CC-A01E3AB6147E}" dt="2021-06-07T18:20:21.191" v="52" actId="478"/>
          <ac:picMkLst>
            <pc:docMk/>
            <pc:sldMk cId="1091992591" sldId="258"/>
            <ac:picMk id="259" creationId="{9FC8F983-6981-49C2-9BAA-3B18B136DC20}"/>
          </ac:picMkLst>
        </pc:picChg>
        <pc:picChg chg="del">
          <ac:chgData name="Philip Peng" userId="99464ffcfb5c54c2" providerId="LiveId" clId="{6D356F83-4578-469B-81CC-A01E3AB6147E}" dt="2021-06-07T18:20:21.191" v="52" actId="478"/>
          <ac:picMkLst>
            <pc:docMk/>
            <pc:sldMk cId="1091992591" sldId="258"/>
            <ac:picMk id="260" creationId="{1062C93E-3869-489E-8538-F1CDA691B536}"/>
          </ac:picMkLst>
        </pc:picChg>
        <pc:picChg chg="del">
          <ac:chgData name="Philip Peng" userId="99464ffcfb5c54c2" providerId="LiveId" clId="{6D356F83-4578-469B-81CC-A01E3AB6147E}" dt="2021-06-07T18:20:21.191" v="52" actId="478"/>
          <ac:picMkLst>
            <pc:docMk/>
            <pc:sldMk cId="1091992591" sldId="258"/>
            <ac:picMk id="276" creationId="{E0737701-6242-4908-8E1D-20339256DED2}"/>
          </ac:picMkLst>
        </pc:picChg>
        <pc:picChg chg="del">
          <ac:chgData name="Philip Peng" userId="99464ffcfb5c54c2" providerId="LiveId" clId="{6D356F83-4578-469B-81CC-A01E3AB6147E}" dt="2021-06-07T18:20:21.191" v="52" actId="478"/>
          <ac:picMkLst>
            <pc:docMk/>
            <pc:sldMk cId="1091992591" sldId="258"/>
            <ac:picMk id="278" creationId="{B1C3B387-614D-4395-9414-A8B744D5AA8A}"/>
          </ac:picMkLst>
        </pc:picChg>
        <pc:picChg chg="del">
          <ac:chgData name="Philip Peng" userId="99464ffcfb5c54c2" providerId="LiveId" clId="{6D356F83-4578-469B-81CC-A01E3AB6147E}" dt="2021-06-07T18:20:21.191" v="52" actId="478"/>
          <ac:picMkLst>
            <pc:docMk/>
            <pc:sldMk cId="1091992591" sldId="258"/>
            <ac:picMk id="284" creationId="{FAFB09FC-219C-4C41-A341-C4DC7163F407}"/>
          </ac:picMkLst>
        </pc:picChg>
        <pc:picChg chg="del">
          <ac:chgData name="Philip Peng" userId="99464ffcfb5c54c2" providerId="LiveId" clId="{6D356F83-4578-469B-81CC-A01E3AB6147E}" dt="2021-06-07T18:20:21.191" v="52" actId="478"/>
          <ac:picMkLst>
            <pc:docMk/>
            <pc:sldMk cId="1091992591" sldId="258"/>
            <ac:picMk id="286" creationId="{AEBBC290-7B65-4651-AF54-650D0F8DC055}"/>
          </ac:picMkLst>
        </pc:picChg>
        <pc:picChg chg="del">
          <ac:chgData name="Philip Peng" userId="99464ffcfb5c54c2" providerId="LiveId" clId="{6D356F83-4578-469B-81CC-A01E3AB6147E}" dt="2021-06-07T18:20:21.191" v="52" actId="478"/>
          <ac:picMkLst>
            <pc:docMk/>
            <pc:sldMk cId="1091992591" sldId="258"/>
            <ac:picMk id="292" creationId="{D6D25CD4-EB30-4C05-9815-B8C450A07C4C}"/>
          </ac:picMkLst>
        </pc:picChg>
        <pc:picChg chg="del">
          <ac:chgData name="Philip Peng" userId="99464ffcfb5c54c2" providerId="LiveId" clId="{6D356F83-4578-469B-81CC-A01E3AB6147E}" dt="2021-06-07T18:20:21.191" v="52" actId="478"/>
          <ac:picMkLst>
            <pc:docMk/>
            <pc:sldMk cId="1091992591" sldId="258"/>
            <ac:picMk id="294" creationId="{4B7AC51E-CBCB-402D-9273-5F962D0B0292}"/>
          </ac:picMkLst>
        </pc:picChg>
        <pc:picChg chg="del">
          <ac:chgData name="Philip Peng" userId="99464ffcfb5c54c2" providerId="LiveId" clId="{6D356F83-4578-469B-81CC-A01E3AB6147E}" dt="2021-06-07T18:20:21.191" v="52" actId="478"/>
          <ac:picMkLst>
            <pc:docMk/>
            <pc:sldMk cId="1091992591" sldId="258"/>
            <ac:picMk id="308" creationId="{47AFB66B-E2E3-4A5C-AC7B-35DBD4C009BF}"/>
          </ac:picMkLst>
        </pc:picChg>
        <pc:picChg chg="del">
          <ac:chgData name="Philip Peng" userId="99464ffcfb5c54c2" providerId="LiveId" clId="{6D356F83-4578-469B-81CC-A01E3AB6147E}" dt="2021-06-07T18:20:21.191" v="52" actId="478"/>
          <ac:picMkLst>
            <pc:docMk/>
            <pc:sldMk cId="1091992591" sldId="258"/>
            <ac:picMk id="310" creationId="{B08D990B-6F47-48E2-9E41-A2744757AACA}"/>
          </ac:picMkLst>
        </pc:picChg>
        <pc:cxnChg chg="del">
          <ac:chgData name="Philip Peng" userId="99464ffcfb5c54c2" providerId="LiveId" clId="{6D356F83-4578-469B-81CC-A01E3AB6147E}" dt="2021-06-07T18:20:48.349" v="67" actId="478"/>
          <ac:cxnSpMkLst>
            <pc:docMk/>
            <pc:sldMk cId="1091992591" sldId="258"/>
            <ac:cxnSpMk id="129" creationId="{B0B82466-8F86-468E-988F-840CEDA06547}"/>
          </ac:cxnSpMkLst>
        </pc:cxnChg>
        <pc:cxnChg chg="del">
          <ac:chgData name="Philip Peng" userId="99464ffcfb5c54c2" providerId="LiveId" clId="{6D356F83-4578-469B-81CC-A01E3AB6147E}" dt="2021-06-07T18:20:51.293" v="69" actId="478"/>
          <ac:cxnSpMkLst>
            <pc:docMk/>
            <pc:sldMk cId="1091992591" sldId="258"/>
            <ac:cxnSpMk id="253" creationId="{1B062185-112F-4B5B-A9E1-1607A07BE7C0}"/>
          </ac:cxnSpMkLst>
        </pc:cxnChg>
        <pc:cxnChg chg="del">
          <ac:chgData name="Philip Peng" userId="99464ffcfb5c54c2" providerId="LiveId" clId="{6D356F83-4578-469B-81CC-A01E3AB6147E}" dt="2021-06-07T18:20:53.604" v="70" actId="478"/>
          <ac:cxnSpMkLst>
            <pc:docMk/>
            <pc:sldMk cId="1091992591" sldId="258"/>
            <ac:cxnSpMk id="267" creationId="{30E71D8C-0A14-41DB-855D-0C4997936643}"/>
          </ac:cxnSpMkLst>
        </pc:cxnChg>
        <pc:cxnChg chg="del">
          <ac:chgData name="Philip Peng" userId="99464ffcfb5c54c2" providerId="LiveId" clId="{6D356F83-4578-469B-81CC-A01E3AB6147E}" dt="2021-06-07T18:20:57.300" v="73" actId="478"/>
          <ac:cxnSpMkLst>
            <pc:docMk/>
            <pc:sldMk cId="1091992591" sldId="258"/>
            <ac:cxnSpMk id="271" creationId="{D4F2225C-3733-41CB-B80A-D8030F58BC33}"/>
          </ac:cxnSpMkLst>
        </pc:cxnChg>
      </pc:sldChg>
    </pc:docChg>
  </pc:docChgLst>
  <pc:docChgLst>
    <pc:chgData name="Philip Peng" userId="99464ffcfb5c54c2" providerId="LiveId" clId="{5F5FE73B-64BE-46F7-A523-D61C36457A51}"/>
    <pc:docChg chg="undo custSel modSld">
      <pc:chgData name="Philip Peng" userId="99464ffcfb5c54c2" providerId="LiveId" clId="{5F5FE73B-64BE-46F7-A523-D61C36457A51}" dt="2021-06-23T06:52:59.394" v="188" actId="1035"/>
      <pc:docMkLst>
        <pc:docMk/>
      </pc:docMkLst>
      <pc:sldChg chg="addSp delSp modSp mod">
        <pc:chgData name="Philip Peng" userId="99464ffcfb5c54c2" providerId="LiveId" clId="{5F5FE73B-64BE-46F7-A523-D61C36457A51}" dt="2021-06-23T06:52:59.394" v="188" actId="1035"/>
        <pc:sldMkLst>
          <pc:docMk/>
          <pc:sldMk cId="1071763284" sldId="258"/>
        </pc:sldMkLst>
        <pc:spChg chg="mod">
          <ac:chgData name="Philip Peng" userId="99464ffcfb5c54c2" providerId="LiveId" clId="{5F5FE73B-64BE-46F7-A523-D61C36457A51}" dt="2021-06-23T06:52:23.160" v="159" actId="404"/>
          <ac:spMkLst>
            <pc:docMk/>
            <pc:sldMk cId="1071763284" sldId="258"/>
            <ac:spMk id="78" creationId="{FCBAACF4-D40F-42BA-B70F-D748E0E864BF}"/>
          </ac:spMkLst>
        </pc:spChg>
        <pc:spChg chg="mod">
          <ac:chgData name="Philip Peng" userId="99464ffcfb5c54c2" providerId="LiveId" clId="{5F5FE73B-64BE-46F7-A523-D61C36457A51}" dt="2021-06-23T06:52:29.322" v="161" actId="1076"/>
          <ac:spMkLst>
            <pc:docMk/>
            <pc:sldMk cId="1071763284" sldId="258"/>
            <ac:spMk id="79" creationId="{28BEC739-3FD0-4B94-9462-39AD6ED0D40A}"/>
          </ac:spMkLst>
        </pc:spChg>
        <pc:spChg chg="mod">
          <ac:chgData name="Philip Peng" userId="99464ffcfb5c54c2" providerId="LiveId" clId="{5F5FE73B-64BE-46F7-A523-D61C36457A51}" dt="2021-06-23T06:52:17.486" v="158" actId="404"/>
          <ac:spMkLst>
            <pc:docMk/>
            <pc:sldMk cId="1071763284" sldId="258"/>
            <ac:spMk id="109" creationId="{8F82DA0D-A9DD-4C4E-9639-E3090501972F}"/>
          </ac:spMkLst>
        </pc:spChg>
        <pc:spChg chg="mod topLvl">
          <ac:chgData name="Philip Peng" userId="99464ffcfb5c54c2" providerId="LiveId" clId="{5F5FE73B-64BE-46F7-A523-D61C36457A51}" dt="2021-06-23T06:52:36.999" v="179" actId="164"/>
          <ac:spMkLst>
            <pc:docMk/>
            <pc:sldMk cId="1071763284" sldId="258"/>
            <ac:spMk id="112" creationId="{67F6E10C-CE8F-4716-BDAB-804B953EF37B}"/>
          </ac:spMkLst>
        </pc:spChg>
        <pc:spChg chg="mod topLvl">
          <ac:chgData name="Philip Peng" userId="99464ffcfb5c54c2" providerId="LiveId" clId="{5F5FE73B-64BE-46F7-A523-D61C36457A51}" dt="2021-06-23T06:52:36.999" v="179" actId="164"/>
          <ac:spMkLst>
            <pc:docMk/>
            <pc:sldMk cId="1071763284" sldId="258"/>
            <ac:spMk id="115" creationId="{B18F4E24-9379-434C-878A-AFF973AA3D23}"/>
          </ac:spMkLst>
        </pc:spChg>
        <pc:spChg chg="add del mod">
          <ac:chgData name="Philip Peng" userId="99464ffcfb5c54c2" providerId="LiveId" clId="{5F5FE73B-64BE-46F7-A523-D61C36457A51}" dt="2021-06-23T06:33:58.374" v="19" actId="478"/>
          <ac:spMkLst>
            <pc:docMk/>
            <pc:sldMk cId="1071763284" sldId="258"/>
            <ac:spMk id="118" creationId="{2DCF7CD9-D68D-461B-AA9B-D266B63964B9}"/>
          </ac:spMkLst>
        </pc:spChg>
        <pc:spChg chg="mod topLvl">
          <ac:chgData name="Philip Peng" userId="99464ffcfb5c54c2" providerId="LiveId" clId="{5F5FE73B-64BE-46F7-A523-D61C36457A51}" dt="2021-06-23T06:52:36.999" v="179" actId="164"/>
          <ac:spMkLst>
            <pc:docMk/>
            <pc:sldMk cId="1071763284" sldId="258"/>
            <ac:spMk id="119" creationId="{3C62C405-033C-4358-A092-364612C5C06E}"/>
          </ac:spMkLst>
        </pc:spChg>
        <pc:spChg chg="add del mod">
          <ac:chgData name="Philip Peng" userId="99464ffcfb5c54c2" providerId="LiveId" clId="{5F5FE73B-64BE-46F7-A523-D61C36457A51}" dt="2021-06-23T06:33:58.374" v="19" actId="478"/>
          <ac:spMkLst>
            <pc:docMk/>
            <pc:sldMk cId="1071763284" sldId="258"/>
            <ac:spMk id="121" creationId="{0743C92B-108C-40D5-86CB-25B968115D37}"/>
          </ac:spMkLst>
        </pc:spChg>
        <pc:spChg chg="add mod topLvl">
          <ac:chgData name="Philip Peng" userId="99464ffcfb5c54c2" providerId="LiveId" clId="{5F5FE73B-64BE-46F7-A523-D61C36457A51}" dt="2021-06-23T06:52:36.999" v="179" actId="164"/>
          <ac:spMkLst>
            <pc:docMk/>
            <pc:sldMk cId="1071763284" sldId="258"/>
            <ac:spMk id="123" creationId="{B572DB0E-05CF-42CE-9698-4660739EC23D}"/>
          </ac:spMkLst>
        </pc:spChg>
        <pc:spChg chg="add mod topLvl">
          <ac:chgData name="Philip Peng" userId="99464ffcfb5c54c2" providerId="LiveId" clId="{5F5FE73B-64BE-46F7-A523-D61C36457A51}" dt="2021-06-23T06:52:36.999" v="179" actId="164"/>
          <ac:spMkLst>
            <pc:docMk/>
            <pc:sldMk cId="1071763284" sldId="258"/>
            <ac:spMk id="125" creationId="{F15E9BDF-E701-4830-877F-BD2DB2EA4467}"/>
          </ac:spMkLst>
        </pc:spChg>
        <pc:spChg chg="add mod topLvl">
          <ac:chgData name="Philip Peng" userId="99464ffcfb5c54c2" providerId="LiveId" clId="{5F5FE73B-64BE-46F7-A523-D61C36457A51}" dt="2021-06-23T06:52:36.999" v="179" actId="164"/>
          <ac:spMkLst>
            <pc:docMk/>
            <pc:sldMk cId="1071763284" sldId="258"/>
            <ac:spMk id="131" creationId="{3206AF32-8165-4A09-8D4D-335A2358B052}"/>
          </ac:spMkLst>
        </pc:spChg>
        <pc:spChg chg="mod topLvl">
          <ac:chgData name="Philip Peng" userId="99464ffcfb5c54c2" providerId="LiveId" clId="{5F5FE73B-64BE-46F7-A523-D61C36457A51}" dt="2021-06-23T06:52:36.999" v="179" actId="164"/>
          <ac:spMkLst>
            <pc:docMk/>
            <pc:sldMk cId="1071763284" sldId="258"/>
            <ac:spMk id="133" creationId="{2D537CEA-0C59-439F-9364-B19E2D1BB88A}"/>
          </ac:spMkLst>
        </pc:spChg>
        <pc:spChg chg="mod topLvl">
          <ac:chgData name="Philip Peng" userId="99464ffcfb5c54c2" providerId="LiveId" clId="{5F5FE73B-64BE-46F7-A523-D61C36457A51}" dt="2021-06-23T06:52:36.999" v="179" actId="164"/>
          <ac:spMkLst>
            <pc:docMk/>
            <pc:sldMk cId="1071763284" sldId="258"/>
            <ac:spMk id="135" creationId="{DFB725F7-6E89-4FC3-AC51-BECAB23B0648}"/>
          </ac:spMkLst>
        </pc:spChg>
        <pc:spChg chg="add mod topLvl">
          <ac:chgData name="Philip Peng" userId="99464ffcfb5c54c2" providerId="LiveId" clId="{5F5FE73B-64BE-46F7-A523-D61C36457A51}" dt="2021-06-23T06:52:36.999" v="179" actId="164"/>
          <ac:spMkLst>
            <pc:docMk/>
            <pc:sldMk cId="1071763284" sldId="258"/>
            <ac:spMk id="136" creationId="{3E7AB705-757D-4C98-BA1D-009ACC3BB9E9}"/>
          </ac:spMkLst>
        </pc:spChg>
        <pc:spChg chg="add mod topLvl">
          <ac:chgData name="Philip Peng" userId="99464ffcfb5c54c2" providerId="LiveId" clId="{5F5FE73B-64BE-46F7-A523-D61C36457A51}" dt="2021-06-23T06:52:36.999" v="179" actId="164"/>
          <ac:spMkLst>
            <pc:docMk/>
            <pc:sldMk cId="1071763284" sldId="258"/>
            <ac:spMk id="139" creationId="{9571ABBC-99A1-4F19-AE47-8184B7A8650B}"/>
          </ac:spMkLst>
        </pc:spChg>
        <pc:spChg chg="add mod topLvl">
          <ac:chgData name="Philip Peng" userId="99464ffcfb5c54c2" providerId="LiveId" clId="{5F5FE73B-64BE-46F7-A523-D61C36457A51}" dt="2021-06-23T06:52:36.999" v="179" actId="164"/>
          <ac:spMkLst>
            <pc:docMk/>
            <pc:sldMk cId="1071763284" sldId="258"/>
            <ac:spMk id="141" creationId="{32D6898D-9956-4B57-8F7C-CA04B369F435}"/>
          </ac:spMkLst>
        </pc:spChg>
        <pc:spChg chg="add mod">
          <ac:chgData name="Philip Peng" userId="99464ffcfb5c54c2" providerId="LiveId" clId="{5F5FE73B-64BE-46F7-A523-D61C36457A51}" dt="2021-06-23T06:52:36.999" v="179" actId="164"/>
          <ac:spMkLst>
            <pc:docMk/>
            <pc:sldMk cId="1071763284" sldId="258"/>
            <ac:spMk id="143" creationId="{806755F5-9F57-49E9-84B8-42DF3552A6F5}"/>
          </ac:spMkLst>
        </pc:spChg>
        <pc:spChg chg="add mod">
          <ac:chgData name="Philip Peng" userId="99464ffcfb5c54c2" providerId="LiveId" clId="{5F5FE73B-64BE-46F7-A523-D61C36457A51}" dt="2021-06-23T06:52:36.999" v="179" actId="164"/>
          <ac:spMkLst>
            <pc:docMk/>
            <pc:sldMk cId="1071763284" sldId="258"/>
            <ac:spMk id="145" creationId="{D2CAD134-131E-4D8C-8A70-53F2588170B4}"/>
          </ac:spMkLst>
        </pc:spChg>
        <pc:spChg chg="add mod">
          <ac:chgData name="Philip Peng" userId="99464ffcfb5c54c2" providerId="LiveId" clId="{5F5FE73B-64BE-46F7-A523-D61C36457A51}" dt="2021-06-23T06:52:36.999" v="179" actId="164"/>
          <ac:spMkLst>
            <pc:docMk/>
            <pc:sldMk cId="1071763284" sldId="258"/>
            <ac:spMk id="147" creationId="{C2A893DF-A73A-4B07-A241-89BC8A4D9D67}"/>
          </ac:spMkLst>
        </pc:spChg>
        <pc:spChg chg="add mod">
          <ac:chgData name="Philip Peng" userId="99464ffcfb5c54c2" providerId="LiveId" clId="{5F5FE73B-64BE-46F7-A523-D61C36457A51}" dt="2021-06-23T06:52:36.999" v="179" actId="164"/>
          <ac:spMkLst>
            <pc:docMk/>
            <pc:sldMk cId="1071763284" sldId="258"/>
            <ac:spMk id="151" creationId="{C95DA807-6B84-406D-899E-C8B22B18BC7D}"/>
          </ac:spMkLst>
        </pc:spChg>
        <pc:spChg chg="mod topLvl">
          <ac:chgData name="Philip Peng" userId="99464ffcfb5c54c2" providerId="LiveId" clId="{5F5FE73B-64BE-46F7-A523-D61C36457A51}" dt="2021-06-23T06:52:36.999" v="179" actId="164"/>
          <ac:spMkLst>
            <pc:docMk/>
            <pc:sldMk cId="1071763284" sldId="258"/>
            <ac:spMk id="158" creationId="{7C77B9B6-90D7-4CE9-AB9E-363250138D1F}"/>
          </ac:spMkLst>
        </pc:spChg>
        <pc:spChg chg="mod topLvl">
          <ac:chgData name="Philip Peng" userId="99464ffcfb5c54c2" providerId="LiveId" clId="{5F5FE73B-64BE-46F7-A523-D61C36457A51}" dt="2021-06-23T06:52:36.999" v="179" actId="164"/>
          <ac:spMkLst>
            <pc:docMk/>
            <pc:sldMk cId="1071763284" sldId="258"/>
            <ac:spMk id="160" creationId="{CB517561-BD70-4058-8698-85E6337A1726}"/>
          </ac:spMkLst>
        </pc:spChg>
        <pc:spChg chg="mod topLvl">
          <ac:chgData name="Philip Peng" userId="99464ffcfb5c54c2" providerId="LiveId" clId="{5F5FE73B-64BE-46F7-A523-D61C36457A51}" dt="2021-06-23T06:52:36.999" v="179" actId="164"/>
          <ac:spMkLst>
            <pc:docMk/>
            <pc:sldMk cId="1071763284" sldId="258"/>
            <ac:spMk id="171" creationId="{07AE150B-FBA6-4058-B002-FADE810B1176}"/>
          </ac:spMkLst>
        </pc:spChg>
        <pc:spChg chg="mod topLvl">
          <ac:chgData name="Philip Peng" userId="99464ffcfb5c54c2" providerId="LiveId" clId="{5F5FE73B-64BE-46F7-A523-D61C36457A51}" dt="2021-06-23T06:52:36.999" v="179" actId="164"/>
          <ac:spMkLst>
            <pc:docMk/>
            <pc:sldMk cId="1071763284" sldId="258"/>
            <ac:spMk id="173" creationId="{A75B63DF-F1DF-43A6-911C-92C9B7AD1B39}"/>
          </ac:spMkLst>
        </pc:spChg>
        <pc:spChg chg="mod topLvl">
          <ac:chgData name="Philip Peng" userId="99464ffcfb5c54c2" providerId="LiveId" clId="{5F5FE73B-64BE-46F7-A523-D61C36457A51}" dt="2021-06-23T06:52:36.999" v="179" actId="164"/>
          <ac:spMkLst>
            <pc:docMk/>
            <pc:sldMk cId="1071763284" sldId="258"/>
            <ac:spMk id="175" creationId="{02920BA7-B8B4-4006-8016-87C619797DD7}"/>
          </ac:spMkLst>
        </pc:spChg>
        <pc:spChg chg="mod topLvl">
          <ac:chgData name="Philip Peng" userId="99464ffcfb5c54c2" providerId="LiveId" clId="{5F5FE73B-64BE-46F7-A523-D61C36457A51}" dt="2021-06-23T06:52:36.999" v="179" actId="164"/>
          <ac:spMkLst>
            <pc:docMk/>
            <pc:sldMk cId="1071763284" sldId="258"/>
            <ac:spMk id="217" creationId="{375B4353-9E72-4791-86F8-1FCDDDA526B7}"/>
          </ac:spMkLst>
        </pc:spChg>
        <pc:spChg chg="mod topLvl">
          <ac:chgData name="Philip Peng" userId="99464ffcfb5c54c2" providerId="LiveId" clId="{5F5FE73B-64BE-46F7-A523-D61C36457A51}" dt="2021-06-23T06:52:36.999" v="179" actId="164"/>
          <ac:spMkLst>
            <pc:docMk/>
            <pc:sldMk cId="1071763284" sldId="258"/>
            <ac:spMk id="230" creationId="{F4AA4C16-C6C6-4B4C-B202-D5A0DC4E2C1E}"/>
          </ac:spMkLst>
        </pc:spChg>
        <pc:spChg chg="mod topLvl">
          <ac:chgData name="Philip Peng" userId="99464ffcfb5c54c2" providerId="LiveId" clId="{5F5FE73B-64BE-46F7-A523-D61C36457A51}" dt="2021-06-23T06:52:36.999" v="179" actId="164"/>
          <ac:spMkLst>
            <pc:docMk/>
            <pc:sldMk cId="1071763284" sldId="258"/>
            <ac:spMk id="232" creationId="{7F1E9354-500E-43F6-9BE6-EF1955A81E87}"/>
          </ac:spMkLst>
        </pc:spChg>
        <pc:spChg chg="mod topLvl">
          <ac:chgData name="Philip Peng" userId="99464ffcfb5c54c2" providerId="LiveId" clId="{5F5FE73B-64BE-46F7-A523-D61C36457A51}" dt="2021-06-23T06:52:36.999" v="179" actId="164"/>
          <ac:spMkLst>
            <pc:docMk/>
            <pc:sldMk cId="1071763284" sldId="258"/>
            <ac:spMk id="234" creationId="{0393E83B-D628-4FAA-AC50-5B1C44298EBB}"/>
          </ac:spMkLst>
        </pc:spChg>
        <pc:spChg chg="mod topLvl">
          <ac:chgData name="Philip Peng" userId="99464ffcfb5c54c2" providerId="LiveId" clId="{5F5FE73B-64BE-46F7-A523-D61C36457A51}" dt="2021-06-23T06:52:36.999" v="179" actId="164"/>
          <ac:spMkLst>
            <pc:docMk/>
            <pc:sldMk cId="1071763284" sldId="258"/>
            <ac:spMk id="236" creationId="{51E89639-9B00-42D3-A34C-BFB22FF0D4F7}"/>
          </ac:spMkLst>
        </pc:spChg>
        <pc:spChg chg="mod topLvl">
          <ac:chgData name="Philip Peng" userId="99464ffcfb5c54c2" providerId="LiveId" clId="{5F5FE73B-64BE-46F7-A523-D61C36457A51}" dt="2021-06-23T06:52:36.999" v="179" actId="164"/>
          <ac:spMkLst>
            <pc:docMk/>
            <pc:sldMk cId="1071763284" sldId="258"/>
            <ac:spMk id="238" creationId="{86BA917C-D709-4E46-B71D-A022312CCCAB}"/>
          </ac:spMkLst>
        </pc:spChg>
        <pc:spChg chg="mod topLvl">
          <ac:chgData name="Philip Peng" userId="99464ffcfb5c54c2" providerId="LiveId" clId="{5F5FE73B-64BE-46F7-A523-D61C36457A51}" dt="2021-06-23T06:52:36.999" v="179" actId="164"/>
          <ac:spMkLst>
            <pc:docMk/>
            <pc:sldMk cId="1071763284" sldId="258"/>
            <ac:spMk id="240" creationId="{5CF8C6E3-ACDD-49CD-8DDC-C9DE4ED866B4}"/>
          </ac:spMkLst>
        </pc:spChg>
        <pc:spChg chg="mod topLvl">
          <ac:chgData name="Philip Peng" userId="99464ffcfb5c54c2" providerId="LiveId" clId="{5F5FE73B-64BE-46F7-A523-D61C36457A51}" dt="2021-06-23T06:52:36.999" v="179" actId="164"/>
          <ac:spMkLst>
            <pc:docMk/>
            <pc:sldMk cId="1071763284" sldId="258"/>
            <ac:spMk id="246" creationId="{8A655895-B86B-45A2-96B4-EA5C2999D157}"/>
          </ac:spMkLst>
        </pc:spChg>
        <pc:spChg chg="mod topLvl">
          <ac:chgData name="Philip Peng" userId="99464ffcfb5c54c2" providerId="LiveId" clId="{5F5FE73B-64BE-46F7-A523-D61C36457A51}" dt="2021-06-23T06:52:36.999" v="179" actId="164"/>
          <ac:spMkLst>
            <pc:docMk/>
            <pc:sldMk cId="1071763284" sldId="258"/>
            <ac:spMk id="248" creationId="{E6D2D6AB-7A42-441B-BB43-4A8082B6BCFE}"/>
          </ac:spMkLst>
        </pc:spChg>
        <pc:spChg chg="mod topLvl">
          <ac:chgData name="Philip Peng" userId="99464ffcfb5c54c2" providerId="LiveId" clId="{5F5FE73B-64BE-46F7-A523-D61C36457A51}" dt="2021-06-23T06:52:36.999" v="179" actId="164"/>
          <ac:spMkLst>
            <pc:docMk/>
            <pc:sldMk cId="1071763284" sldId="258"/>
            <ac:spMk id="254" creationId="{73F816B0-F1EE-450F-93EA-6A095A7F1D0A}"/>
          </ac:spMkLst>
        </pc:spChg>
        <pc:spChg chg="mod topLvl">
          <ac:chgData name="Philip Peng" userId="99464ffcfb5c54c2" providerId="LiveId" clId="{5F5FE73B-64BE-46F7-A523-D61C36457A51}" dt="2021-06-23T06:52:36.999" v="179" actId="164"/>
          <ac:spMkLst>
            <pc:docMk/>
            <pc:sldMk cId="1071763284" sldId="258"/>
            <ac:spMk id="256" creationId="{EA7F8033-485D-4067-9CE9-630045082F3B}"/>
          </ac:spMkLst>
        </pc:spChg>
        <pc:spChg chg="mod topLvl">
          <ac:chgData name="Philip Peng" userId="99464ffcfb5c54c2" providerId="LiveId" clId="{5F5FE73B-64BE-46F7-A523-D61C36457A51}" dt="2021-06-23T06:52:36.999" v="179" actId="164"/>
          <ac:spMkLst>
            <pc:docMk/>
            <pc:sldMk cId="1071763284" sldId="258"/>
            <ac:spMk id="258" creationId="{EB7A5D08-7A44-4F41-913E-EC94A1D7572C}"/>
          </ac:spMkLst>
        </pc:spChg>
        <pc:spChg chg="mod topLvl">
          <ac:chgData name="Philip Peng" userId="99464ffcfb5c54c2" providerId="LiveId" clId="{5F5FE73B-64BE-46F7-A523-D61C36457A51}" dt="2021-06-23T06:52:36.999" v="179" actId="164"/>
          <ac:spMkLst>
            <pc:docMk/>
            <pc:sldMk cId="1071763284" sldId="258"/>
            <ac:spMk id="260" creationId="{0AAFB2F0-7A4A-475A-8371-53AF4A680E0F}"/>
          </ac:spMkLst>
        </pc:spChg>
        <pc:spChg chg="mod topLvl">
          <ac:chgData name="Philip Peng" userId="99464ffcfb5c54c2" providerId="LiveId" clId="{5F5FE73B-64BE-46F7-A523-D61C36457A51}" dt="2021-06-23T06:52:36.999" v="179" actId="164"/>
          <ac:spMkLst>
            <pc:docMk/>
            <pc:sldMk cId="1071763284" sldId="258"/>
            <ac:spMk id="262" creationId="{8F242C5E-4449-41BA-AA9D-A6E6F6F922E8}"/>
          </ac:spMkLst>
        </pc:spChg>
        <pc:spChg chg="mod topLvl">
          <ac:chgData name="Philip Peng" userId="99464ffcfb5c54c2" providerId="LiveId" clId="{5F5FE73B-64BE-46F7-A523-D61C36457A51}" dt="2021-06-23T06:52:36.999" v="179" actId="164"/>
          <ac:spMkLst>
            <pc:docMk/>
            <pc:sldMk cId="1071763284" sldId="258"/>
            <ac:spMk id="264" creationId="{8201BE4C-7AFE-4A7C-B5B2-AA7141FFA98A}"/>
          </ac:spMkLst>
        </pc:spChg>
        <pc:spChg chg="mod topLvl">
          <ac:chgData name="Philip Peng" userId="99464ffcfb5c54c2" providerId="LiveId" clId="{5F5FE73B-64BE-46F7-A523-D61C36457A51}" dt="2021-06-23T06:52:36.999" v="179" actId="164"/>
          <ac:spMkLst>
            <pc:docMk/>
            <pc:sldMk cId="1071763284" sldId="258"/>
            <ac:spMk id="266" creationId="{7B6D4CC9-B9F4-49E8-82F0-E95B2B2E8270}"/>
          </ac:spMkLst>
        </pc:spChg>
        <pc:spChg chg="mod topLvl">
          <ac:chgData name="Philip Peng" userId="99464ffcfb5c54c2" providerId="LiveId" clId="{5F5FE73B-64BE-46F7-A523-D61C36457A51}" dt="2021-06-23T06:52:36.999" v="179" actId="164"/>
          <ac:spMkLst>
            <pc:docMk/>
            <pc:sldMk cId="1071763284" sldId="258"/>
            <ac:spMk id="268" creationId="{48F1194D-30C6-420E-A58F-01B26EDB1745}"/>
          </ac:spMkLst>
        </pc:spChg>
        <pc:spChg chg="mod topLvl">
          <ac:chgData name="Philip Peng" userId="99464ffcfb5c54c2" providerId="LiveId" clId="{5F5FE73B-64BE-46F7-A523-D61C36457A51}" dt="2021-06-23T06:52:36.999" v="179" actId="164"/>
          <ac:spMkLst>
            <pc:docMk/>
            <pc:sldMk cId="1071763284" sldId="258"/>
            <ac:spMk id="277" creationId="{8CFE02D4-AEC7-49DC-ADA0-3B22CC463D0C}"/>
          </ac:spMkLst>
        </pc:spChg>
        <pc:spChg chg="mod topLvl">
          <ac:chgData name="Philip Peng" userId="99464ffcfb5c54c2" providerId="LiveId" clId="{5F5FE73B-64BE-46F7-A523-D61C36457A51}" dt="2021-06-23T06:52:36.999" v="179" actId="164"/>
          <ac:spMkLst>
            <pc:docMk/>
            <pc:sldMk cId="1071763284" sldId="258"/>
            <ac:spMk id="278" creationId="{CFEEB07F-EF5F-4944-83E8-25756E562C09}"/>
          </ac:spMkLst>
        </pc:spChg>
        <pc:spChg chg="mod topLvl">
          <ac:chgData name="Philip Peng" userId="99464ffcfb5c54c2" providerId="LiveId" clId="{5F5FE73B-64BE-46F7-A523-D61C36457A51}" dt="2021-06-23T06:52:36.999" v="179" actId="164"/>
          <ac:spMkLst>
            <pc:docMk/>
            <pc:sldMk cId="1071763284" sldId="258"/>
            <ac:spMk id="284" creationId="{45889AAB-279E-47F6-82E9-5EE234372C18}"/>
          </ac:spMkLst>
        </pc:spChg>
        <pc:spChg chg="mod topLvl">
          <ac:chgData name="Philip Peng" userId="99464ffcfb5c54c2" providerId="LiveId" clId="{5F5FE73B-64BE-46F7-A523-D61C36457A51}" dt="2021-06-23T06:52:36.999" v="179" actId="164"/>
          <ac:spMkLst>
            <pc:docMk/>
            <pc:sldMk cId="1071763284" sldId="258"/>
            <ac:spMk id="286" creationId="{EB739E59-6B33-4ACA-887E-E14F3FCE3B22}"/>
          </ac:spMkLst>
        </pc:spChg>
        <pc:spChg chg="mod topLvl">
          <ac:chgData name="Philip Peng" userId="99464ffcfb5c54c2" providerId="LiveId" clId="{5F5FE73B-64BE-46F7-A523-D61C36457A51}" dt="2021-06-23T06:52:36.999" v="179" actId="164"/>
          <ac:spMkLst>
            <pc:docMk/>
            <pc:sldMk cId="1071763284" sldId="258"/>
            <ac:spMk id="288" creationId="{55AF5A37-00CF-439D-96C3-E97299006692}"/>
          </ac:spMkLst>
        </pc:spChg>
        <pc:spChg chg="mod topLvl">
          <ac:chgData name="Philip Peng" userId="99464ffcfb5c54c2" providerId="LiveId" clId="{5F5FE73B-64BE-46F7-A523-D61C36457A51}" dt="2021-06-23T06:52:36.999" v="179" actId="164"/>
          <ac:spMkLst>
            <pc:docMk/>
            <pc:sldMk cId="1071763284" sldId="258"/>
            <ac:spMk id="290" creationId="{3ABD6EAE-6533-4559-8B26-EEE160322256}"/>
          </ac:spMkLst>
        </pc:spChg>
        <pc:spChg chg="mod topLvl">
          <ac:chgData name="Philip Peng" userId="99464ffcfb5c54c2" providerId="LiveId" clId="{5F5FE73B-64BE-46F7-A523-D61C36457A51}" dt="2021-06-23T06:52:36.999" v="179" actId="164"/>
          <ac:spMkLst>
            <pc:docMk/>
            <pc:sldMk cId="1071763284" sldId="258"/>
            <ac:spMk id="292" creationId="{08E62139-B214-4D7B-B1DD-C5B1D0B87DE5}"/>
          </ac:spMkLst>
        </pc:spChg>
        <pc:spChg chg="mod topLvl">
          <ac:chgData name="Philip Peng" userId="99464ffcfb5c54c2" providerId="LiveId" clId="{5F5FE73B-64BE-46F7-A523-D61C36457A51}" dt="2021-06-23T06:52:36.999" v="179" actId="164"/>
          <ac:spMkLst>
            <pc:docMk/>
            <pc:sldMk cId="1071763284" sldId="258"/>
            <ac:spMk id="303" creationId="{1AB721B0-8888-4CEC-9F52-36FA0195770E}"/>
          </ac:spMkLst>
        </pc:spChg>
        <pc:spChg chg="mod topLvl">
          <ac:chgData name="Philip Peng" userId="99464ffcfb5c54c2" providerId="LiveId" clId="{5F5FE73B-64BE-46F7-A523-D61C36457A51}" dt="2021-06-23T06:52:36.999" v="179" actId="164"/>
          <ac:spMkLst>
            <pc:docMk/>
            <pc:sldMk cId="1071763284" sldId="258"/>
            <ac:spMk id="304" creationId="{B1B1C803-2CE0-4EE5-B5D4-87B158C35CBD}"/>
          </ac:spMkLst>
        </pc:spChg>
        <pc:spChg chg="mod topLvl">
          <ac:chgData name="Philip Peng" userId="99464ffcfb5c54c2" providerId="LiveId" clId="{5F5FE73B-64BE-46F7-A523-D61C36457A51}" dt="2021-06-23T06:52:36.999" v="179" actId="164"/>
          <ac:spMkLst>
            <pc:docMk/>
            <pc:sldMk cId="1071763284" sldId="258"/>
            <ac:spMk id="306" creationId="{D0A1EDC9-45D2-4602-999A-0B7BC7770B2C}"/>
          </ac:spMkLst>
        </pc:spChg>
        <pc:spChg chg="mod topLvl">
          <ac:chgData name="Philip Peng" userId="99464ffcfb5c54c2" providerId="LiveId" clId="{5F5FE73B-64BE-46F7-A523-D61C36457A51}" dt="2021-06-23T06:52:36.999" v="179" actId="164"/>
          <ac:spMkLst>
            <pc:docMk/>
            <pc:sldMk cId="1071763284" sldId="258"/>
            <ac:spMk id="308" creationId="{F2361533-5111-496E-8006-6EA762D9D482}"/>
          </ac:spMkLst>
        </pc:spChg>
        <pc:spChg chg="mod topLvl">
          <ac:chgData name="Philip Peng" userId="99464ffcfb5c54c2" providerId="LiveId" clId="{5F5FE73B-64BE-46F7-A523-D61C36457A51}" dt="2021-06-23T06:52:36.999" v="179" actId="164"/>
          <ac:spMkLst>
            <pc:docMk/>
            <pc:sldMk cId="1071763284" sldId="258"/>
            <ac:spMk id="311" creationId="{A62C55FF-2B56-4086-AE1F-7B8B969F6635}"/>
          </ac:spMkLst>
        </pc:spChg>
        <pc:spChg chg="mod topLvl">
          <ac:chgData name="Philip Peng" userId="99464ffcfb5c54c2" providerId="LiveId" clId="{5F5FE73B-64BE-46F7-A523-D61C36457A51}" dt="2021-06-23T06:52:36.999" v="179" actId="164"/>
          <ac:spMkLst>
            <pc:docMk/>
            <pc:sldMk cId="1071763284" sldId="258"/>
            <ac:spMk id="312" creationId="{A38D88CB-CA13-4125-BBE6-3FC7AB263C20}"/>
          </ac:spMkLst>
        </pc:spChg>
        <pc:spChg chg="mod topLvl">
          <ac:chgData name="Philip Peng" userId="99464ffcfb5c54c2" providerId="LiveId" clId="{5F5FE73B-64BE-46F7-A523-D61C36457A51}" dt="2021-06-23T06:52:36.999" v="179" actId="164"/>
          <ac:spMkLst>
            <pc:docMk/>
            <pc:sldMk cId="1071763284" sldId="258"/>
            <ac:spMk id="315" creationId="{AE674133-8A6D-45C9-92B1-CE87A6C40BDD}"/>
          </ac:spMkLst>
        </pc:spChg>
        <pc:spChg chg="mod topLvl">
          <ac:chgData name="Philip Peng" userId="99464ffcfb5c54c2" providerId="LiveId" clId="{5F5FE73B-64BE-46F7-A523-D61C36457A51}" dt="2021-06-23T06:52:36.999" v="179" actId="164"/>
          <ac:spMkLst>
            <pc:docMk/>
            <pc:sldMk cId="1071763284" sldId="258"/>
            <ac:spMk id="316" creationId="{87DED803-AB1E-4073-9178-43F2C228F19F}"/>
          </ac:spMkLst>
        </pc:spChg>
        <pc:grpChg chg="add del mod">
          <ac:chgData name="Philip Peng" userId="99464ffcfb5c54c2" providerId="LiveId" clId="{5F5FE73B-64BE-46F7-A523-D61C36457A51}" dt="2021-06-23T06:47:30.511" v="129" actId="165"/>
          <ac:grpSpMkLst>
            <pc:docMk/>
            <pc:sldMk cId="1071763284" sldId="258"/>
            <ac:grpSpMk id="12" creationId="{F9EEA5EA-EA57-4460-B5F4-BB4F8F9EDFAF}"/>
          </ac:grpSpMkLst>
        </pc:grpChg>
        <pc:grpChg chg="add mod">
          <ac:chgData name="Philip Peng" userId="99464ffcfb5c54c2" providerId="LiveId" clId="{5F5FE73B-64BE-46F7-A523-D61C36457A51}" dt="2021-06-23T06:52:59.394" v="188" actId="1035"/>
          <ac:grpSpMkLst>
            <pc:docMk/>
            <pc:sldMk cId="1071763284" sldId="258"/>
            <ac:grpSpMk id="17" creationId="{55650430-214D-43DD-9D95-1D5FFFF191E4}"/>
          </ac:grpSpMkLst>
        </pc:grpChg>
        <pc:picChg chg="add mod topLvl">
          <ac:chgData name="Philip Peng" userId="99464ffcfb5c54c2" providerId="LiveId" clId="{5F5FE73B-64BE-46F7-A523-D61C36457A51}" dt="2021-06-23T06:52:36.999" v="179" actId="164"/>
          <ac:picMkLst>
            <pc:docMk/>
            <pc:sldMk cId="1071763284" sldId="258"/>
            <ac:picMk id="3" creationId="{5AF9043C-D1FD-4C9F-820E-F655F487B0B3}"/>
          </ac:picMkLst>
        </pc:picChg>
        <pc:picChg chg="mod topLvl">
          <ac:chgData name="Philip Peng" userId="99464ffcfb5c54c2" providerId="LiveId" clId="{5F5FE73B-64BE-46F7-A523-D61C36457A51}" dt="2021-06-23T06:52:36.999" v="179" actId="164"/>
          <ac:picMkLst>
            <pc:docMk/>
            <pc:sldMk cId="1071763284" sldId="258"/>
            <ac:picMk id="5" creationId="{C7CE31C6-574C-4964-88DE-E92065FB5C66}"/>
          </ac:picMkLst>
        </pc:picChg>
        <pc:picChg chg="mod topLvl">
          <ac:chgData name="Philip Peng" userId="99464ffcfb5c54c2" providerId="LiveId" clId="{5F5FE73B-64BE-46F7-A523-D61C36457A51}" dt="2021-06-23T06:52:36.999" v="179" actId="164"/>
          <ac:picMkLst>
            <pc:docMk/>
            <pc:sldMk cId="1071763284" sldId="258"/>
            <ac:picMk id="6" creationId="{97BA9CA3-51F2-463E-9061-06A444AD62CB}"/>
          </ac:picMkLst>
        </pc:picChg>
        <pc:picChg chg="mod topLvl">
          <ac:chgData name="Philip Peng" userId="99464ffcfb5c54c2" providerId="LiveId" clId="{5F5FE73B-64BE-46F7-A523-D61C36457A51}" dt="2021-06-23T06:52:36.999" v="179" actId="164"/>
          <ac:picMkLst>
            <pc:docMk/>
            <pc:sldMk cId="1071763284" sldId="258"/>
            <ac:picMk id="7" creationId="{122A68A0-6A86-4319-A64C-D86B24C92CAF}"/>
          </ac:picMkLst>
        </pc:picChg>
        <pc:picChg chg="mod topLvl">
          <ac:chgData name="Philip Peng" userId="99464ffcfb5c54c2" providerId="LiveId" clId="{5F5FE73B-64BE-46F7-A523-D61C36457A51}" dt="2021-06-23T06:52:36.999" v="179" actId="164"/>
          <ac:picMkLst>
            <pc:docMk/>
            <pc:sldMk cId="1071763284" sldId="258"/>
            <ac:picMk id="8" creationId="{75035B15-AB59-4C5D-87E5-AFA432C01005}"/>
          </ac:picMkLst>
        </pc:picChg>
        <pc:picChg chg="add del mod">
          <ac:chgData name="Philip Peng" userId="99464ffcfb5c54c2" providerId="LiveId" clId="{5F5FE73B-64BE-46F7-A523-D61C36457A51}" dt="2021-06-23T06:44:43.668" v="83" actId="478"/>
          <ac:picMkLst>
            <pc:docMk/>
            <pc:sldMk cId="1071763284" sldId="258"/>
            <ac:picMk id="9" creationId="{6325BA92-71CF-49CF-895C-ED05BB211E79}"/>
          </ac:picMkLst>
        </pc:picChg>
        <pc:picChg chg="add mod topLvl">
          <ac:chgData name="Philip Peng" userId="99464ffcfb5c54c2" providerId="LiveId" clId="{5F5FE73B-64BE-46F7-A523-D61C36457A51}" dt="2021-06-23T06:52:36.999" v="179" actId="164"/>
          <ac:picMkLst>
            <pc:docMk/>
            <pc:sldMk cId="1071763284" sldId="258"/>
            <ac:picMk id="11" creationId="{3CAFCD8F-D096-4A35-AB25-926BA87B191F}"/>
          </ac:picMkLst>
        </pc:picChg>
        <pc:picChg chg="add mod">
          <ac:chgData name="Philip Peng" userId="99464ffcfb5c54c2" providerId="LiveId" clId="{5F5FE73B-64BE-46F7-A523-D61C36457A51}" dt="2021-06-23T06:52:36.999" v="179" actId="164"/>
          <ac:picMkLst>
            <pc:docMk/>
            <pc:sldMk cId="1071763284" sldId="258"/>
            <ac:picMk id="14" creationId="{A1B07240-5E6C-45D3-AF64-BF38F6C41E75}"/>
          </ac:picMkLst>
        </pc:picChg>
        <pc:picChg chg="add mod">
          <ac:chgData name="Philip Peng" userId="99464ffcfb5c54c2" providerId="LiveId" clId="{5F5FE73B-64BE-46F7-A523-D61C36457A51}" dt="2021-06-23T06:52:36.999" v="179" actId="164"/>
          <ac:picMkLst>
            <pc:docMk/>
            <pc:sldMk cId="1071763284" sldId="258"/>
            <ac:picMk id="16" creationId="{5CF85712-0DA2-4A77-B3FC-EBB86C25ED2C}"/>
          </ac:picMkLst>
        </pc:picChg>
        <pc:picChg chg="mod topLvl">
          <ac:chgData name="Philip Peng" userId="99464ffcfb5c54c2" providerId="LiveId" clId="{5F5FE73B-64BE-46F7-A523-D61C36457A51}" dt="2021-06-23T06:52:36.999" v="179" actId="164"/>
          <ac:picMkLst>
            <pc:docMk/>
            <pc:sldMk cId="1071763284" sldId="258"/>
            <ac:picMk id="61" creationId="{841575EE-2519-446B-A79D-2B85E62E3230}"/>
          </ac:picMkLst>
        </pc:picChg>
        <pc:picChg chg="mod topLvl">
          <ac:chgData name="Philip Peng" userId="99464ffcfb5c54c2" providerId="LiveId" clId="{5F5FE73B-64BE-46F7-A523-D61C36457A51}" dt="2021-06-23T06:52:36.999" v="179" actId="164"/>
          <ac:picMkLst>
            <pc:docMk/>
            <pc:sldMk cId="1071763284" sldId="258"/>
            <ac:picMk id="90" creationId="{7CBA9C35-2919-4715-804E-4065F6C47931}"/>
          </ac:picMkLst>
        </pc:picChg>
        <pc:picChg chg="mod topLvl">
          <ac:chgData name="Philip Peng" userId="99464ffcfb5c54c2" providerId="LiveId" clId="{5F5FE73B-64BE-46F7-A523-D61C36457A51}" dt="2021-06-23T06:52:36.999" v="179" actId="164"/>
          <ac:picMkLst>
            <pc:docMk/>
            <pc:sldMk cId="1071763284" sldId="258"/>
            <ac:picMk id="92" creationId="{D5D49B72-A526-4EB2-A4FB-893420A6F395}"/>
          </ac:picMkLst>
        </pc:picChg>
        <pc:picChg chg="mod topLvl">
          <ac:chgData name="Philip Peng" userId="99464ffcfb5c54c2" providerId="LiveId" clId="{5F5FE73B-64BE-46F7-A523-D61C36457A51}" dt="2021-06-23T06:52:36.999" v="179" actId="164"/>
          <ac:picMkLst>
            <pc:docMk/>
            <pc:sldMk cId="1071763284" sldId="258"/>
            <ac:picMk id="111" creationId="{0273BD9E-9C7B-42C2-BE25-CD4712DE92C7}"/>
          </ac:picMkLst>
        </pc:picChg>
        <pc:picChg chg="mod topLvl">
          <ac:chgData name="Philip Peng" userId="99464ffcfb5c54c2" providerId="LiveId" clId="{5F5FE73B-64BE-46F7-A523-D61C36457A51}" dt="2021-06-23T06:52:36.999" v="179" actId="164"/>
          <ac:picMkLst>
            <pc:docMk/>
            <pc:sldMk cId="1071763284" sldId="258"/>
            <ac:picMk id="113" creationId="{6F5F18BE-D0EE-4468-8FD6-CDCC800864CE}"/>
          </ac:picMkLst>
        </pc:picChg>
        <pc:picChg chg="mod topLvl">
          <ac:chgData name="Philip Peng" userId="99464ffcfb5c54c2" providerId="LiveId" clId="{5F5FE73B-64BE-46F7-A523-D61C36457A51}" dt="2021-06-23T06:52:36.999" v="179" actId="164"/>
          <ac:picMkLst>
            <pc:docMk/>
            <pc:sldMk cId="1071763284" sldId="258"/>
            <ac:picMk id="114" creationId="{81E39E61-E395-4A3F-BB94-50499E0F6B6C}"/>
          </ac:picMkLst>
        </pc:picChg>
        <pc:picChg chg="mod topLvl">
          <ac:chgData name="Philip Peng" userId="99464ffcfb5c54c2" providerId="LiveId" clId="{5F5FE73B-64BE-46F7-A523-D61C36457A51}" dt="2021-06-23T06:52:36.999" v="179" actId="164"/>
          <ac:picMkLst>
            <pc:docMk/>
            <pc:sldMk cId="1071763284" sldId="258"/>
            <ac:picMk id="116" creationId="{E0B8E2D0-34AD-47C9-8C4C-54E9CA5FDB60}"/>
          </ac:picMkLst>
        </pc:picChg>
        <pc:picChg chg="add del mod">
          <ac:chgData name="Philip Peng" userId="99464ffcfb5c54c2" providerId="LiveId" clId="{5F5FE73B-64BE-46F7-A523-D61C36457A51}" dt="2021-06-23T06:33:58.374" v="19" actId="478"/>
          <ac:picMkLst>
            <pc:docMk/>
            <pc:sldMk cId="1071763284" sldId="258"/>
            <ac:picMk id="117" creationId="{E6B6DF57-C267-4D62-93D3-B69638BC02A2}"/>
          </ac:picMkLst>
        </pc:picChg>
        <pc:picChg chg="add del mod">
          <ac:chgData name="Philip Peng" userId="99464ffcfb5c54c2" providerId="LiveId" clId="{5F5FE73B-64BE-46F7-A523-D61C36457A51}" dt="2021-06-23T06:33:58.374" v="19" actId="478"/>
          <ac:picMkLst>
            <pc:docMk/>
            <pc:sldMk cId="1071763284" sldId="258"/>
            <ac:picMk id="120" creationId="{E054EC24-B011-4920-B992-DAC4FAB36B0A}"/>
          </ac:picMkLst>
        </pc:picChg>
        <pc:picChg chg="add mod topLvl">
          <ac:chgData name="Philip Peng" userId="99464ffcfb5c54c2" providerId="LiveId" clId="{5F5FE73B-64BE-46F7-A523-D61C36457A51}" dt="2021-06-23T06:52:36.999" v="179" actId="164"/>
          <ac:picMkLst>
            <pc:docMk/>
            <pc:sldMk cId="1071763284" sldId="258"/>
            <ac:picMk id="122" creationId="{190D1EF1-E6AF-4153-A948-71163CFDE438}"/>
          </ac:picMkLst>
        </pc:picChg>
        <pc:picChg chg="add mod topLvl">
          <ac:chgData name="Philip Peng" userId="99464ffcfb5c54c2" providerId="LiveId" clId="{5F5FE73B-64BE-46F7-A523-D61C36457A51}" dt="2021-06-23T06:52:36.999" v="179" actId="164"/>
          <ac:picMkLst>
            <pc:docMk/>
            <pc:sldMk cId="1071763284" sldId="258"/>
            <ac:picMk id="124" creationId="{A27A1500-6660-4100-9B5F-B4E32659D096}"/>
          </ac:picMkLst>
        </pc:picChg>
        <pc:picChg chg="add mod topLvl">
          <ac:chgData name="Philip Peng" userId="99464ffcfb5c54c2" providerId="LiveId" clId="{5F5FE73B-64BE-46F7-A523-D61C36457A51}" dt="2021-06-23T06:52:36.999" v="179" actId="164"/>
          <ac:picMkLst>
            <pc:docMk/>
            <pc:sldMk cId="1071763284" sldId="258"/>
            <ac:picMk id="126" creationId="{84520610-2126-4C7A-AED5-A7C2F6525AD3}"/>
          </ac:picMkLst>
        </pc:picChg>
        <pc:picChg chg="mod topLvl">
          <ac:chgData name="Philip Peng" userId="99464ffcfb5c54c2" providerId="LiveId" clId="{5F5FE73B-64BE-46F7-A523-D61C36457A51}" dt="2021-06-23T06:52:36.999" v="179" actId="164"/>
          <ac:picMkLst>
            <pc:docMk/>
            <pc:sldMk cId="1071763284" sldId="258"/>
            <ac:picMk id="127" creationId="{A2C2815E-EF3B-4C74-B33C-BF73A2A276C7}"/>
          </ac:picMkLst>
        </pc:picChg>
        <pc:picChg chg="mod topLvl">
          <ac:chgData name="Philip Peng" userId="99464ffcfb5c54c2" providerId="LiveId" clId="{5F5FE73B-64BE-46F7-A523-D61C36457A51}" dt="2021-06-23T06:52:36.999" v="179" actId="164"/>
          <ac:picMkLst>
            <pc:docMk/>
            <pc:sldMk cId="1071763284" sldId="258"/>
            <ac:picMk id="128" creationId="{EA67E119-AEE4-4694-8547-EEE3CD88F500}"/>
          </ac:picMkLst>
        </pc:picChg>
        <pc:picChg chg="add mod topLvl">
          <ac:chgData name="Philip Peng" userId="99464ffcfb5c54c2" providerId="LiveId" clId="{5F5FE73B-64BE-46F7-A523-D61C36457A51}" dt="2021-06-23T06:52:36.999" v="179" actId="164"/>
          <ac:picMkLst>
            <pc:docMk/>
            <pc:sldMk cId="1071763284" sldId="258"/>
            <ac:picMk id="129" creationId="{ECC85972-6905-4302-8E48-424D4667C062}"/>
          </ac:picMkLst>
        </pc:picChg>
        <pc:picChg chg="mod topLvl">
          <ac:chgData name="Philip Peng" userId="99464ffcfb5c54c2" providerId="LiveId" clId="{5F5FE73B-64BE-46F7-A523-D61C36457A51}" dt="2021-06-23T06:52:36.999" v="179" actId="164"/>
          <ac:picMkLst>
            <pc:docMk/>
            <pc:sldMk cId="1071763284" sldId="258"/>
            <ac:picMk id="130" creationId="{E8DA1A5B-7ED1-491E-A82F-305D9BAF11EC}"/>
          </ac:picMkLst>
        </pc:picChg>
        <pc:picChg chg="add mod topLvl">
          <ac:chgData name="Philip Peng" userId="99464ffcfb5c54c2" providerId="LiveId" clId="{5F5FE73B-64BE-46F7-A523-D61C36457A51}" dt="2021-06-23T06:52:36.999" v="179" actId="164"/>
          <ac:picMkLst>
            <pc:docMk/>
            <pc:sldMk cId="1071763284" sldId="258"/>
            <ac:picMk id="132" creationId="{A16663BC-67A7-4149-A298-B96100C13303}"/>
          </ac:picMkLst>
        </pc:picChg>
        <pc:picChg chg="mod topLvl">
          <ac:chgData name="Philip Peng" userId="99464ffcfb5c54c2" providerId="LiveId" clId="{5F5FE73B-64BE-46F7-A523-D61C36457A51}" dt="2021-06-23T06:52:36.999" v="179" actId="164"/>
          <ac:picMkLst>
            <pc:docMk/>
            <pc:sldMk cId="1071763284" sldId="258"/>
            <ac:picMk id="134" creationId="{F5430C65-6712-4142-89F1-F3E35AA2CD12}"/>
          </ac:picMkLst>
        </pc:picChg>
        <pc:picChg chg="mod topLvl">
          <ac:chgData name="Philip Peng" userId="99464ffcfb5c54c2" providerId="LiveId" clId="{5F5FE73B-64BE-46F7-A523-D61C36457A51}" dt="2021-06-23T06:52:36.999" v="179" actId="164"/>
          <ac:picMkLst>
            <pc:docMk/>
            <pc:sldMk cId="1071763284" sldId="258"/>
            <ac:picMk id="137" creationId="{7B79AF38-315E-4528-AB7D-81C4F66468FA}"/>
          </ac:picMkLst>
        </pc:picChg>
        <pc:picChg chg="add mod topLvl">
          <ac:chgData name="Philip Peng" userId="99464ffcfb5c54c2" providerId="LiveId" clId="{5F5FE73B-64BE-46F7-A523-D61C36457A51}" dt="2021-06-23T06:52:36.999" v="179" actId="164"/>
          <ac:picMkLst>
            <pc:docMk/>
            <pc:sldMk cId="1071763284" sldId="258"/>
            <ac:picMk id="138" creationId="{F98C62BF-8B6F-4BF9-B3CB-AA430BBFCD01}"/>
          </ac:picMkLst>
        </pc:picChg>
        <pc:picChg chg="add mod topLvl">
          <ac:chgData name="Philip Peng" userId="99464ffcfb5c54c2" providerId="LiveId" clId="{5F5FE73B-64BE-46F7-A523-D61C36457A51}" dt="2021-06-23T06:52:36.999" v="179" actId="164"/>
          <ac:picMkLst>
            <pc:docMk/>
            <pc:sldMk cId="1071763284" sldId="258"/>
            <ac:picMk id="140" creationId="{619A4C25-C956-456A-844F-95903DB0513E}"/>
          </ac:picMkLst>
        </pc:picChg>
        <pc:picChg chg="add mod">
          <ac:chgData name="Philip Peng" userId="99464ffcfb5c54c2" providerId="LiveId" clId="{5F5FE73B-64BE-46F7-A523-D61C36457A51}" dt="2021-06-23T06:52:36.999" v="179" actId="164"/>
          <ac:picMkLst>
            <pc:docMk/>
            <pc:sldMk cId="1071763284" sldId="258"/>
            <ac:picMk id="142" creationId="{0D0844E5-74E5-463E-848B-6CA5672B1055}"/>
          </ac:picMkLst>
        </pc:picChg>
        <pc:picChg chg="add mod">
          <ac:chgData name="Philip Peng" userId="99464ffcfb5c54c2" providerId="LiveId" clId="{5F5FE73B-64BE-46F7-A523-D61C36457A51}" dt="2021-06-23T06:52:36.999" v="179" actId="164"/>
          <ac:picMkLst>
            <pc:docMk/>
            <pc:sldMk cId="1071763284" sldId="258"/>
            <ac:picMk id="144" creationId="{E42B1BFA-6A65-4E27-87D7-8D8144295D88}"/>
          </ac:picMkLst>
        </pc:picChg>
        <pc:picChg chg="add mod">
          <ac:chgData name="Philip Peng" userId="99464ffcfb5c54c2" providerId="LiveId" clId="{5F5FE73B-64BE-46F7-A523-D61C36457A51}" dt="2021-06-23T06:52:36.999" v="179" actId="164"/>
          <ac:picMkLst>
            <pc:docMk/>
            <pc:sldMk cId="1071763284" sldId="258"/>
            <ac:picMk id="146" creationId="{59CCABAB-2144-4BA0-967F-52AF53FD1577}"/>
          </ac:picMkLst>
        </pc:picChg>
        <pc:picChg chg="mod topLvl">
          <ac:chgData name="Philip Peng" userId="99464ffcfb5c54c2" providerId="LiveId" clId="{5F5FE73B-64BE-46F7-A523-D61C36457A51}" dt="2021-06-23T06:52:36.999" v="179" actId="164"/>
          <ac:picMkLst>
            <pc:docMk/>
            <pc:sldMk cId="1071763284" sldId="258"/>
            <ac:picMk id="148" creationId="{24588D6E-A0B9-4781-A9EC-1C65FA0B79A2}"/>
          </ac:picMkLst>
        </pc:picChg>
        <pc:picChg chg="add mod">
          <ac:chgData name="Philip Peng" userId="99464ffcfb5c54c2" providerId="LiveId" clId="{5F5FE73B-64BE-46F7-A523-D61C36457A51}" dt="2021-06-23T06:52:36.999" v="179" actId="164"/>
          <ac:picMkLst>
            <pc:docMk/>
            <pc:sldMk cId="1071763284" sldId="258"/>
            <ac:picMk id="149" creationId="{16C50E16-79F9-4B5B-AD2A-C5CD4ABD8E65}"/>
          </ac:picMkLst>
        </pc:picChg>
        <pc:picChg chg="mod topLvl">
          <ac:chgData name="Philip Peng" userId="99464ffcfb5c54c2" providerId="LiveId" clId="{5F5FE73B-64BE-46F7-A523-D61C36457A51}" dt="2021-06-23T06:52:36.999" v="179" actId="164"/>
          <ac:picMkLst>
            <pc:docMk/>
            <pc:sldMk cId="1071763284" sldId="258"/>
            <ac:picMk id="150" creationId="{662F9FBD-E794-459C-860F-5395C6856C53}"/>
          </ac:picMkLst>
        </pc:picChg>
        <pc:picChg chg="mod topLvl">
          <ac:chgData name="Philip Peng" userId="99464ffcfb5c54c2" providerId="LiveId" clId="{5F5FE73B-64BE-46F7-A523-D61C36457A51}" dt="2021-06-23T06:52:36.999" v="179" actId="164"/>
          <ac:picMkLst>
            <pc:docMk/>
            <pc:sldMk cId="1071763284" sldId="258"/>
            <ac:picMk id="157" creationId="{99DD44E5-A460-4CF5-915E-F46C0E9710E7}"/>
          </ac:picMkLst>
        </pc:picChg>
        <pc:picChg chg="mod topLvl">
          <ac:chgData name="Philip Peng" userId="99464ffcfb5c54c2" providerId="LiveId" clId="{5F5FE73B-64BE-46F7-A523-D61C36457A51}" dt="2021-06-23T06:52:36.999" v="179" actId="164"/>
          <ac:picMkLst>
            <pc:docMk/>
            <pc:sldMk cId="1071763284" sldId="258"/>
            <ac:picMk id="159" creationId="{871DDB38-EB13-4D99-9911-71E0AE86B9A7}"/>
          </ac:picMkLst>
        </pc:picChg>
        <pc:picChg chg="mod topLvl">
          <ac:chgData name="Philip Peng" userId="99464ffcfb5c54c2" providerId="LiveId" clId="{5F5FE73B-64BE-46F7-A523-D61C36457A51}" dt="2021-06-23T06:52:36.999" v="179" actId="164"/>
          <ac:picMkLst>
            <pc:docMk/>
            <pc:sldMk cId="1071763284" sldId="258"/>
            <ac:picMk id="162" creationId="{32C41060-38ED-4D40-99F7-CB05B7B133B6}"/>
          </ac:picMkLst>
        </pc:picChg>
        <pc:picChg chg="mod topLvl">
          <ac:chgData name="Philip Peng" userId="99464ffcfb5c54c2" providerId="LiveId" clId="{5F5FE73B-64BE-46F7-A523-D61C36457A51}" dt="2021-06-23T06:52:36.999" v="179" actId="164"/>
          <ac:picMkLst>
            <pc:docMk/>
            <pc:sldMk cId="1071763284" sldId="258"/>
            <ac:picMk id="170" creationId="{FBEE2FD1-0E4D-4368-96F7-EFE196B29BA9}"/>
          </ac:picMkLst>
        </pc:picChg>
        <pc:picChg chg="mod topLvl">
          <ac:chgData name="Philip Peng" userId="99464ffcfb5c54c2" providerId="LiveId" clId="{5F5FE73B-64BE-46F7-A523-D61C36457A51}" dt="2021-06-23T06:52:36.999" v="179" actId="164"/>
          <ac:picMkLst>
            <pc:docMk/>
            <pc:sldMk cId="1071763284" sldId="258"/>
            <ac:picMk id="172" creationId="{D2834237-73A7-449E-BE2A-0779693715E1}"/>
          </ac:picMkLst>
        </pc:picChg>
        <pc:picChg chg="mod topLvl">
          <ac:chgData name="Philip Peng" userId="99464ffcfb5c54c2" providerId="LiveId" clId="{5F5FE73B-64BE-46F7-A523-D61C36457A51}" dt="2021-06-23T06:52:36.999" v="179" actId="164"/>
          <ac:picMkLst>
            <pc:docMk/>
            <pc:sldMk cId="1071763284" sldId="258"/>
            <ac:picMk id="174" creationId="{7F962895-77E2-462C-9F89-52AE8623B518}"/>
          </ac:picMkLst>
        </pc:picChg>
        <pc:picChg chg="mod topLvl">
          <ac:chgData name="Philip Peng" userId="99464ffcfb5c54c2" providerId="LiveId" clId="{5F5FE73B-64BE-46F7-A523-D61C36457A51}" dt="2021-06-23T06:52:36.999" v="179" actId="164"/>
          <ac:picMkLst>
            <pc:docMk/>
            <pc:sldMk cId="1071763284" sldId="258"/>
            <ac:picMk id="176" creationId="{0D71268C-7E18-45D0-865C-5C0ED4B8ADE1}"/>
          </ac:picMkLst>
        </pc:picChg>
        <pc:picChg chg="mod topLvl">
          <ac:chgData name="Philip Peng" userId="99464ffcfb5c54c2" providerId="LiveId" clId="{5F5FE73B-64BE-46F7-A523-D61C36457A51}" dt="2021-06-23T06:52:36.999" v="179" actId="164"/>
          <ac:picMkLst>
            <pc:docMk/>
            <pc:sldMk cId="1071763284" sldId="258"/>
            <ac:picMk id="177" creationId="{52ED8849-C800-47B5-87D3-3D59FD424A1D}"/>
          </ac:picMkLst>
        </pc:picChg>
        <pc:picChg chg="mod topLvl">
          <ac:chgData name="Philip Peng" userId="99464ffcfb5c54c2" providerId="LiveId" clId="{5F5FE73B-64BE-46F7-A523-D61C36457A51}" dt="2021-06-23T06:52:36.999" v="179" actId="164"/>
          <ac:picMkLst>
            <pc:docMk/>
            <pc:sldMk cId="1071763284" sldId="258"/>
            <ac:picMk id="190" creationId="{F2CDFA9E-8333-477F-8B5B-BF1C4775DD42}"/>
          </ac:picMkLst>
        </pc:picChg>
        <pc:picChg chg="mod topLvl">
          <ac:chgData name="Philip Peng" userId="99464ffcfb5c54c2" providerId="LiveId" clId="{5F5FE73B-64BE-46F7-A523-D61C36457A51}" dt="2021-06-23T06:52:36.999" v="179" actId="164"/>
          <ac:picMkLst>
            <pc:docMk/>
            <pc:sldMk cId="1071763284" sldId="258"/>
            <ac:picMk id="191" creationId="{DC77ED5C-B718-42BA-9397-9D1EAE692E91}"/>
          </ac:picMkLst>
        </pc:picChg>
        <pc:picChg chg="mod topLvl">
          <ac:chgData name="Philip Peng" userId="99464ffcfb5c54c2" providerId="LiveId" clId="{5F5FE73B-64BE-46F7-A523-D61C36457A51}" dt="2021-06-23T06:52:36.999" v="179" actId="164"/>
          <ac:picMkLst>
            <pc:docMk/>
            <pc:sldMk cId="1071763284" sldId="258"/>
            <ac:picMk id="196" creationId="{D89B911E-2BAE-4ED6-B0DA-B4D7834A0704}"/>
          </ac:picMkLst>
        </pc:picChg>
        <pc:picChg chg="mod topLvl">
          <ac:chgData name="Philip Peng" userId="99464ffcfb5c54c2" providerId="LiveId" clId="{5F5FE73B-64BE-46F7-A523-D61C36457A51}" dt="2021-06-23T06:52:36.999" v="179" actId="164"/>
          <ac:picMkLst>
            <pc:docMk/>
            <pc:sldMk cId="1071763284" sldId="258"/>
            <ac:picMk id="199" creationId="{F9F3FA32-AAE8-436C-9D90-F61AB53FC2BB}"/>
          </ac:picMkLst>
        </pc:picChg>
        <pc:picChg chg="mod topLvl">
          <ac:chgData name="Philip Peng" userId="99464ffcfb5c54c2" providerId="LiveId" clId="{5F5FE73B-64BE-46F7-A523-D61C36457A51}" dt="2021-06-23T06:52:36.999" v="179" actId="164"/>
          <ac:picMkLst>
            <pc:docMk/>
            <pc:sldMk cId="1071763284" sldId="258"/>
            <ac:picMk id="222" creationId="{2BC86D9B-887F-43E3-A499-54C7F3DD87EB}"/>
          </ac:picMkLst>
        </pc:picChg>
        <pc:picChg chg="mod topLvl">
          <ac:chgData name="Philip Peng" userId="99464ffcfb5c54c2" providerId="LiveId" clId="{5F5FE73B-64BE-46F7-A523-D61C36457A51}" dt="2021-06-23T06:52:36.999" v="179" actId="164"/>
          <ac:picMkLst>
            <pc:docMk/>
            <pc:sldMk cId="1071763284" sldId="258"/>
            <ac:picMk id="223" creationId="{3447716D-A0B7-4D1A-9809-A615636D1A09}"/>
          </ac:picMkLst>
        </pc:picChg>
        <pc:picChg chg="mod topLvl">
          <ac:chgData name="Philip Peng" userId="99464ffcfb5c54c2" providerId="LiveId" clId="{5F5FE73B-64BE-46F7-A523-D61C36457A51}" dt="2021-06-23T06:52:36.999" v="179" actId="164"/>
          <ac:picMkLst>
            <pc:docMk/>
            <pc:sldMk cId="1071763284" sldId="258"/>
            <ac:picMk id="224" creationId="{D912E12F-127B-487A-8F2C-B0702E1D41A0}"/>
          </ac:picMkLst>
        </pc:picChg>
        <pc:picChg chg="mod topLvl">
          <ac:chgData name="Philip Peng" userId="99464ffcfb5c54c2" providerId="LiveId" clId="{5F5FE73B-64BE-46F7-A523-D61C36457A51}" dt="2021-06-23T06:52:36.999" v="179" actId="164"/>
          <ac:picMkLst>
            <pc:docMk/>
            <pc:sldMk cId="1071763284" sldId="258"/>
            <ac:picMk id="229" creationId="{34CAD01A-BDFE-4A3B-89B6-41BBD2D684B5}"/>
          </ac:picMkLst>
        </pc:picChg>
        <pc:picChg chg="mod topLvl">
          <ac:chgData name="Philip Peng" userId="99464ffcfb5c54c2" providerId="LiveId" clId="{5F5FE73B-64BE-46F7-A523-D61C36457A51}" dt="2021-06-23T06:52:36.999" v="179" actId="164"/>
          <ac:picMkLst>
            <pc:docMk/>
            <pc:sldMk cId="1071763284" sldId="258"/>
            <ac:picMk id="231" creationId="{14B73923-F9F0-4CF5-A6CA-DD3CD786935F}"/>
          </ac:picMkLst>
        </pc:picChg>
        <pc:picChg chg="mod topLvl">
          <ac:chgData name="Philip Peng" userId="99464ffcfb5c54c2" providerId="LiveId" clId="{5F5FE73B-64BE-46F7-A523-D61C36457A51}" dt="2021-06-23T06:52:36.999" v="179" actId="164"/>
          <ac:picMkLst>
            <pc:docMk/>
            <pc:sldMk cId="1071763284" sldId="258"/>
            <ac:picMk id="233" creationId="{AD0F9D20-1D4A-4898-B465-E62C95CA9068}"/>
          </ac:picMkLst>
        </pc:picChg>
        <pc:picChg chg="mod topLvl">
          <ac:chgData name="Philip Peng" userId="99464ffcfb5c54c2" providerId="LiveId" clId="{5F5FE73B-64BE-46F7-A523-D61C36457A51}" dt="2021-06-23T06:52:36.999" v="179" actId="164"/>
          <ac:picMkLst>
            <pc:docMk/>
            <pc:sldMk cId="1071763284" sldId="258"/>
            <ac:picMk id="235" creationId="{6E0D1E84-ADF4-4B91-82F7-AA5BFE3B18B4}"/>
          </ac:picMkLst>
        </pc:picChg>
        <pc:picChg chg="mod topLvl">
          <ac:chgData name="Philip Peng" userId="99464ffcfb5c54c2" providerId="LiveId" clId="{5F5FE73B-64BE-46F7-A523-D61C36457A51}" dt="2021-06-23T06:52:36.999" v="179" actId="164"/>
          <ac:picMkLst>
            <pc:docMk/>
            <pc:sldMk cId="1071763284" sldId="258"/>
            <ac:picMk id="237" creationId="{C58BE61F-47AA-4765-BCB3-BA1487CE6D3B}"/>
          </ac:picMkLst>
        </pc:picChg>
        <pc:picChg chg="mod topLvl">
          <ac:chgData name="Philip Peng" userId="99464ffcfb5c54c2" providerId="LiveId" clId="{5F5FE73B-64BE-46F7-A523-D61C36457A51}" dt="2021-06-23T06:52:36.999" v="179" actId="164"/>
          <ac:picMkLst>
            <pc:docMk/>
            <pc:sldMk cId="1071763284" sldId="258"/>
            <ac:picMk id="239" creationId="{F09D831C-9A30-40D6-9929-FB43CD39EACB}"/>
          </ac:picMkLst>
        </pc:picChg>
        <pc:picChg chg="mod topLvl">
          <ac:chgData name="Philip Peng" userId="99464ffcfb5c54c2" providerId="LiveId" clId="{5F5FE73B-64BE-46F7-A523-D61C36457A51}" dt="2021-06-23T06:52:36.999" v="179" actId="164"/>
          <ac:picMkLst>
            <pc:docMk/>
            <pc:sldMk cId="1071763284" sldId="258"/>
            <ac:picMk id="245" creationId="{F2AFD072-9F8A-40D4-9C78-1CD9C2155460}"/>
          </ac:picMkLst>
        </pc:picChg>
        <pc:picChg chg="mod topLvl">
          <ac:chgData name="Philip Peng" userId="99464ffcfb5c54c2" providerId="LiveId" clId="{5F5FE73B-64BE-46F7-A523-D61C36457A51}" dt="2021-06-23T06:52:36.999" v="179" actId="164"/>
          <ac:picMkLst>
            <pc:docMk/>
            <pc:sldMk cId="1071763284" sldId="258"/>
            <ac:picMk id="247" creationId="{B5369080-C41F-40C6-BBF4-7402D98430F7}"/>
          </ac:picMkLst>
        </pc:picChg>
        <pc:picChg chg="mod topLvl">
          <ac:chgData name="Philip Peng" userId="99464ffcfb5c54c2" providerId="LiveId" clId="{5F5FE73B-64BE-46F7-A523-D61C36457A51}" dt="2021-06-23T06:52:36.999" v="179" actId="164"/>
          <ac:picMkLst>
            <pc:docMk/>
            <pc:sldMk cId="1071763284" sldId="258"/>
            <ac:picMk id="253" creationId="{DA0A6D9C-EFDC-4F86-9DAE-376F113518D5}"/>
          </ac:picMkLst>
        </pc:picChg>
        <pc:picChg chg="mod topLvl">
          <ac:chgData name="Philip Peng" userId="99464ffcfb5c54c2" providerId="LiveId" clId="{5F5FE73B-64BE-46F7-A523-D61C36457A51}" dt="2021-06-23T06:52:36.999" v="179" actId="164"/>
          <ac:picMkLst>
            <pc:docMk/>
            <pc:sldMk cId="1071763284" sldId="258"/>
            <ac:picMk id="255" creationId="{BEB6F846-316B-4BF9-9209-0931CA85859B}"/>
          </ac:picMkLst>
        </pc:picChg>
        <pc:picChg chg="mod topLvl">
          <ac:chgData name="Philip Peng" userId="99464ffcfb5c54c2" providerId="LiveId" clId="{5F5FE73B-64BE-46F7-A523-D61C36457A51}" dt="2021-06-23T06:52:36.999" v="179" actId="164"/>
          <ac:picMkLst>
            <pc:docMk/>
            <pc:sldMk cId="1071763284" sldId="258"/>
            <ac:picMk id="257" creationId="{8742E924-C534-4826-819C-893A43094D6D}"/>
          </ac:picMkLst>
        </pc:picChg>
        <pc:picChg chg="mod topLvl">
          <ac:chgData name="Philip Peng" userId="99464ffcfb5c54c2" providerId="LiveId" clId="{5F5FE73B-64BE-46F7-A523-D61C36457A51}" dt="2021-06-23T06:52:36.999" v="179" actId="164"/>
          <ac:picMkLst>
            <pc:docMk/>
            <pc:sldMk cId="1071763284" sldId="258"/>
            <ac:picMk id="259" creationId="{CA78E734-5A7C-46AD-BCD2-D629247103D8}"/>
          </ac:picMkLst>
        </pc:picChg>
        <pc:picChg chg="mod topLvl">
          <ac:chgData name="Philip Peng" userId="99464ffcfb5c54c2" providerId="LiveId" clId="{5F5FE73B-64BE-46F7-A523-D61C36457A51}" dt="2021-06-23T06:52:36.999" v="179" actId="164"/>
          <ac:picMkLst>
            <pc:docMk/>
            <pc:sldMk cId="1071763284" sldId="258"/>
            <ac:picMk id="261" creationId="{0E3FFEC0-1491-48C6-A124-010782D50E7E}"/>
          </ac:picMkLst>
        </pc:picChg>
        <pc:picChg chg="mod topLvl">
          <ac:chgData name="Philip Peng" userId="99464ffcfb5c54c2" providerId="LiveId" clId="{5F5FE73B-64BE-46F7-A523-D61C36457A51}" dt="2021-06-23T06:52:36.999" v="179" actId="164"/>
          <ac:picMkLst>
            <pc:docMk/>
            <pc:sldMk cId="1071763284" sldId="258"/>
            <ac:picMk id="263" creationId="{57BBE6FF-2740-478F-B282-C45835C4A869}"/>
          </ac:picMkLst>
        </pc:picChg>
        <pc:picChg chg="mod topLvl">
          <ac:chgData name="Philip Peng" userId="99464ffcfb5c54c2" providerId="LiveId" clId="{5F5FE73B-64BE-46F7-A523-D61C36457A51}" dt="2021-06-23T06:52:36.999" v="179" actId="164"/>
          <ac:picMkLst>
            <pc:docMk/>
            <pc:sldMk cId="1071763284" sldId="258"/>
            <ac:picMk id="265" creationId="{50E2A78F-1F35-4874-BD79-7C1615F56FCC}"/>
          </ac:picMkLst>
        </pc:picChg>
        <pc:picChg chg="mod topLvl">
          <ac:chgData name="Philip Peng" userId="99464ffcfb5c54c2" providerId="LiveId" clId="{5F5FE73B-64BE-46F7-A523-D61C36457A51}" dt="2021-06-23T06:52:36.999" v="179" actId="164"/>
          <ac:picMkLst>
            <pc:docMk/>
            <pc:sldMk cId="1071763284" sldId="258"/>
            <ac:picMk id="267" creationId="{63B2E58F-A6FD-404D-9E60-2C75FAFA1D45}"/>
          </ac:picMkLst>
        </pc:picChg>
        <pc:picChg chg="mod topLvl">
          <ac:chgData name="Philip Peng" userId="99464ffcfb5c54c2" providerId="LiveId" clId="{5F5FE73B-64BE-46F7-A523-D61C36457A51}" dt="2021-06-23T06:52:36.999" v="179" actId="164"/>
          <ac:picMkLst>
            <pc:docMk/>
            <pc:sldMk cId="1071763284" sldId="258"/>
            <ac:picMk id="283" creationId="{64B2E065-E657-431B-882A-A4ED740DBADB}"/>
          </ac:picMkLst>
        </pc:picChg>
        <pc:picChg chg="mod topLvl">
          <ac:chgData name="Philip Peng" userId="99464ffcfb5c54c2" providerId="LiveId" clId="{5F5FE73B-64BE-46F7-A523-D61C36457A51}" dt="2021-06-23T06:52:36.999" v="179" actId="164"/>
          <ac:picMkLst>
            <pc:docMk/>
            <pc:sldMk cId="1071763284" sldId="258"/>
            <ac:picMk id="285" creationId="{EAA3938C-1C56-4616-A9A6-F06CFB0F8360}"/>
          </ac:picMkLst>
        </pc:picChg>
        <pc:picChg chg="mod topLvl">
          <ac:chgData name="Philip Peng" userId="99464ffcfb5c54c2" providerId="LiveId" clId="{5F5FE73B-64BE-46F7-A523-D61C36457A51}" dt="2021-06-23T06:52:36.999" v="179" actId="164"/>
          <ac:picMkLst>
            <pc:docMk/>
            <pc:sldMk cId="1071763284" sldId="258"/>
            <ac:picMk id="287" creationId="{E58C2ECE-AB06-4F71-AA04-E5BED028C23C}"/>
          </ac:picMkLst>
        </pc:picChg>
        <pc:picChg chg="mod topLvl">
          <ac:chgData name="Philip Peng" userId="99464ffcfb5c54c2" providerId="LiveId" clId="{5F5FE73B-64BE-46F7-A523-D61C36457A51}" dt="2021-06-23T06:52:36.999" v="179" actId="164"/>
          <ac:picMkLst>
            <pc:docMk/>
            <pc:sldMk cId="1071763284" sldId="258"/>
            <ac:picMk id="289" creationId="{F013400E-B46F-42DC-B83C-9F0F0F955828}"/>
          </ac:picMkLst>
        </pc:picChg>
        <pc:picChg chg="mod topLvl">
          <ac:chgData name="Philip Peng" userId="99464ffcfb5c54c2" providerId="LiveId" clId="{5F5FE73B-64BE-46F7-A523-D61C36457A51}" dt="2021-06-23T06:52:36.999" v="179" actId="164"/>
          <ac:picMkLst>
            <pc:docMk/>
            <pc:sldMk cId="1071763284" sldId="258"/>
            <ac:picMk id="291" creationId="{69EDB38B-1870-4E92-88E0-70BAAA9C2CFE}"/>
          </ac:picMkLst>
        </pc:picChg>
        <pc:picChg chg="mod topLvl">
          <ac:chgData name="Philip Peng" userId="99464ffcfb5c54c2" providerId="LiveId" clId="{5F5FE73B-64BE-46F7-A523-D61C36457A51}" dt="2021-06-23T06:52:36.999" v="179" actId="164"/>
          <ac:picMkLst>
            <pc:docMk/>
            <pc:sldMk cId="1071763284" sldId="258"/>
            <ac:picMk id="301" creationId="{132F72CF-3443-4D4A-AC2B-90B05C9A1F03}"/>
          </ac:picMkLst>
        </pc:picChg>
        <pc:picChg chg="mod topLvl">
          <ac:chgData name="Philip Peng" userId="99464ffcfb5c54c2" providerId="LiveId" clId="{5F5FE73B-64BE-46F7-A523-D61C36457A51}" dt="2021-06-23T06:52:36.999" v="179" actId="164"/>
          <ac:picMkLst>
            <pc:docMk/>
            <pc:sldMk cId="1071763284" sldId="258"/>
            <ac:picMk id="302" creationId="{626621CB-B7AA-42E8-8323-B292F4CEB5C1}"/>
          </ac:picMkLst>
        </pc:picChg>
        <pc:picChg chg="mod topLvl">
          <ac:chgData name="Philip Peng" userId="99464ffcfb5c54c2" providerId="LiveId" clId="{5F5FE73B-64BE-46F7-A523-D61C36457A51}" dt="2021-06-23T06:52:36.999" v="179" actId="164"/>
          <ac:picMkLst>
            <pc:docMk/>
            <pc:sldMk cId="1071763284" sldId="258"/>
            <ac:picMk id="305" creationId="{F053B90F-87DB-4037-BBE1-B62BE833B0FD}"/>
          </ac:picMkLst>
        </pc:picChg>
        <pc:picChg chg="mod topLvl">
          <ac:chgData name="Philip Peng" userId="99464ffcfb5c54c2" providerId="LiveId" clId="{5F5FE73B-64BE-46F7-A523-D61C36457A51}" dt="2021-06-23T06:52:36.999" v="179" actId="164"/>
          <ac:picMkLst>
            <pc:docMk/>
            <pc:sldMk cId="1071763284" sldId="258"/>
            <ac:picMk id="307" creationId="{9EF0ED53-8776-4D67-A581-D2E30762EA18}"/>
          </ac:picMkLst>
        </pc:picChg>
        <pc:picChg chg="mod topLvl">
          <ac:chgData name="Philip Peng" userId="99464ffcfb5c54c2" providerId="LiveId" clId="{5F5FE73B-64BE-46F7-A523-D61C36457A51}" dt="2021-06-23T06:52:36.999" v="179" actId="164"/>
          <ac:picMkLst>
            <pc:docMk/>
            <pc:sldMk cId="1071763284" sldId="258"/>
            <ac:picMk id="309" creationId="{62EFA9D5-1D05-477A-B3F8-7317C2942570}"/>
          </ac:picMkLst>
        </pc:picChg>
        <pc:picChg chg="mod topLvl">
          <ac:chgData name="Philip Peng" userId="99464ffcfb5c54c2" providerId="LiveId" clId="{5F5FE73B-64BE-46F7-A523-D61C36457A51}" dt="2021-06-23T06:52:36.999" v="179" actId="164"/>
          <ac:picMkLst>
            <pc:docMk/>
            <pc:sldMk cId="1071763284" sldId="258"/>
            <ac:picMk id="310" creationId="{5CF2A2C5-6337-4786-878B-2E4CD4F507B1}"/>
          </ac:picMkLst>
        </pc:picChg>
        <pc:picChg chg="mod topLvl">
          <ac:chgData name="Philip Peng" userId="99464ffcfb5c54c2" providerId="LiveId" clId="{5F5FE73B-64BE-46F7-A523-D61C36457A51}" dt="2021-06-23T06:52:36.999" v="179" actId="164"/>
          <ac:picMkLst>
            <pc:docMk/>
            <pc:sldMk cId="1071763284" sldId="258"/>
            <ac:picMk id="313" creationId="{5EC77BD5-FA0A-43BF-B739-F1EBF717BA65}"/>
          </ac:picMkLst>
        </pc:picChg>
        <pc:picChg chg="mod topLvl">
          <ac:chgData name="Philip Peng" userId="99464ffcfb5c54c2" providerId="LiveId" clId="{5F5FE73B-64BE-46F7-A523-D61C36457A51}" dt="2021-06-23T06:52:36.999" v="179" actId="164"/>
          <ac:picMkLst>
            <pc:docMk/>
            <pc:sldMk cId="1071763284" sldId="258"/>
            <ac:picMk id="314" creationId="{689FCA3D-B5DA-45F5-813E-1833109A439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9434E1-5713-4ECC-9700-2B0044CE597C}"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368975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434E1-5713-4ECC-9700-2B0044CE597C}"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206679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434E1-5713-4ECC-9700-2B0044CE597C}"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1965380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434E1-5713-4ECC-9700-2B0044CE597C}"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312469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9434E1-5713-4ECC-9700-2B0044CE597C}"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42546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434E1-5713-4ECC-9700-2B0044CE597C}"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58887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434E1-5713-4ECC-9700-2B0044CE597C}"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422235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434E1-5713-4ECC-9700-2B0044CE597C}"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404394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434E1-5713-4ECC-9700-2B0044CE597C}"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449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9434E1-5713-4ECC-9700-2B0044CE597C}"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378161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79434E1-5713-4ECC-9700-2B0044CE597C}"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BDAE04-7AA6-46D8-B071-E9FC94EC60E9}" type="slidenum">
              <a:rPr lang="en-US" smtClean="0"/>
              <a:t>‹#›</a:t>
            </a:fld>
            <a:endParaRPr lang="en-US"/>
          </a:p>
        </p:txBody>
      </p:sp>
    </p:spTree>
    <p:extLst>
      <p:ext uri="{BB962C8B-B14F-4D97-AF65-F5344CB8AC3E}">
        <p14:creationId xmlns:p14="http://schemas.microsoft.com/office/powerpoint/2010/main" val="121831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A79434E1-5713-4ECC-9700-2B0044CE597C}" type="datetimeFigureOut">
              <a:rPr lang="en-US" smtClean="0"/>
              <a:t>6/22/2021</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CDBDAE04-7AA6-46D8-B071-E9FC94EC60E9}" type="slidenum">
              <a:rPr lang="en-US" smtClean="0"/>
              <a:t>‹#›</a:t>
            </a:fld>
            <a:endParaRPr lang="en-US"/>
          </a:p>
        </p:txBody>
      </p:sp>
    </p:spTree>
    <p:extLst>
      <p:ext uri="{BB962C8B-B14F-4D97-AF65-F5344CB8AC3E}">
        <p14:creationId xmlns:p14="http://schemas.microsoft.com/office/powerpoint/2010/main" val="1503645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bin"/><Relationship Id="rId18" Type="http://schemas.openxmlformats.org/officeDocument/2006/relationships/image" Target="../media/image16.bin"/><Relationship Id="rId26" Type="http://schemas.openxmlformats.org/officeDocument/2006/relationships/image" Target="../media/image24.bin"/><Relationship Id="rId21" Type="http://schemas.openxmlformats.org/officeDocument/2006/relationships/image" Target="../media/image19.bin"/><Relationship Id="rId34" Type="http://schemas.openxmlformats.org/officeDocument/2006/relationships/image" Target="../media/image32.png"/><Relationship Id="rId7" Type="http://schemas.openxmlformats.org/officeDocument/2006/relationships/image" Target="../media/image5.bin"/><Relationship Id="rId12" Type="http://schemas.openxmlformats.org/officeDocument/2006/relationships/image" Target="../media/image10.bin"/><Relationship Id="rId17" Type="http://schemas.openxmlformats.org/officeDocument/2006/relationships/image" Target="../media/image15.bin"/><Relationship Id="rId25" Type="http://schemas.openxmlformats.org/officeDocument/2006/relationships/image" Target="../media/image23.bin"/><Relationship Id="rId33" Type="http://schemas.openxmlformats.org/officeDocument/2006/relationships/image" Target="../media/image31.png"/><Relationship Id="rId2" Type="http://schemas.openxmlformats.org/officeDocument/2006/relationships/hyperlink" Target="https://gamepress.gg/lostword/list/touhou-lostword-tier-list" TargetMode="External"/><Relationship Id="rId16" Type="http://schemas.openxmlformats.org/officeDocument/2006/relationships/image" Target="../media/image14.bin"/><Relationship Id="rId20" Type="http://schemas.openxmlformats.org/officeDocument/2006/relationships/image" Target="../media/image18.bin"/><Relationship Id="rId29" Type="http://schemas.openxmlformats.org/officeDocument/2006/relationships/image" Target="../media/image27.bin"/><Relationship Id="rId1" Type="http://schemas.openxmlformats.org/officeDocument/2006/relationships/slideLayout" Target="../slideLayouts/slideLayout1.xml"/><Relationship Id="rId6" Type="http://schemas.openxmlformats.org/officeDocument/2006/relationships/image" Target="../media/image4.bin"/><Relationship Id="rId11" Type="http://schemas.openxmlformats.org/officeDocument/2006/relationships/image" Target="../media/image9.bin"/><Relationship Id="rId24" Type="http://schemas.openxmlformats.org/officeDocument/2006/relationships/image" Target="../media/image22.bin"/><Relationship Id="rId32" Type="http://schemas.openxmlformats.org/officeDocument/2006/relationships/image" Target="../media/image30.bin"/><Relationship Id="rId37" Type="http://schemas.openxmlformats.org/officeDocument/2006/relationships/image" Target="../media/image35.png"/><Relationship Id="rId5" Type="http://schemas.openxmlformats.org/officeDocument/2006/relationships/image" Target="../media/image3.bin"/><Relationship Id="rId15" Type="http://schemas.openxmlformats.org/officeDocument/2006/relationships/image" Target="../media/image13.bin"/><Relationship Id="rId23" Type="http://schemas.openxmlformats.org/officeDocument/2006/relationships/image" Target="../media/image21.bin"/><Relationship Id="rId28" Type="http://schemas.openxmlformats.org/officeDocument/2006/relationships/image" Target="../media/image26.bin"/><Relationship Id="rId36" Type="http://schemas.openxmlformats.org/officeDocument/2006/relationships/image" Target="../media/image34.png"/><Relationship Id="rId10" Type="http://schemas.openxmlformats.org/officeDocument/2006/relationships/image" Target="../media/image8.bin"/><Relationship Id="rId19" Type="http://schemas.openxmlformats.org/officeDocument/2006/relationships/image" Target="../media/image17.bin"/><Relationship Id="rId31" Type="http://schemas.openxmlformats.org/officeDocument/2006/relationships/image" Target="../media/image29.bin"/><Relationship Id="rId4" Type="http://schemas.openxmlformats.org/officeDocument/2006/relationships/image" Target="../media/image2.bin"/><Relationship Id="rId9" Type="http://schemas.openxmlformats.org/officeDocument/2006/relationships/image" Target="../media/image7.bin"/><Relationship Id="rId14" Type="http://schemas.openxmlformats.org/officeDocument/2006/relationships/image" Target="../media/image12.bin"/><Relationship Id="rId22" Type="http://schemas.openxmlformats.org/officeDocument/2006/relationships/image" Target="../media/image20.bin"/><Relationship Id="rId27" Type="http://schemas.openxmlformats.org/officeDocument/2006/relationships/image" Target="../media/image25.bin"/><Relationship Id="rId30" Type="http://schemas.openxmlformats.org/officeDocument/2006/relationships/image" Target="../media/image28.bin"/><Relationship Id="rId35" Type="http://schemas.openxmlformats.org/officeDocument/2006/relationships/image" Target="../media/image33.png"/><Relationship Id="rId8" Type="http://schemas.openxmlformats.org/officeDocument/2006/relationships/image" Target="../media/image6.bin"/><Relationship Id="rId3" Type="http://schemas.openxmlformats.org/officeDocument/2006/relationships/image" Target="../media/image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a:ext uri="{FF2B5EF4-FFF2-40B4-BE49-F238E27FC236}">
                <a16:creationId xmlns:a16="http://schemas.microsoft.com/office/drawing/2014/main" id="{FCBAACF4-D40F-42BA-B70F-D748E0E864BF}"/>
              </a:ext>
            </a:extLst>
          </p:cNvPr>
          <p:cNvSpPr txBox="1"/>
          <p:nvPr/>
        </p:nvSpPr>
        <p:spPr>
          <a:xfrm>
            <a:off x="120065" y="5616"/>
            <a:ext cx="6497372" cy="400110"/>
          </a:xfrm>
          <a:prstGeom prst="rect">
            <a:avLst/>
          </a:prstGeom>
          <a:noFill/>
        </p:spPr>
        <p:txBody>
          <a:bodyPr wrap="square" rtlCol="0">
            <a:spAutoFit/>
          </a:bodyPr>
          <a:lstStyle/>
          <a:p>
            <a:pPr algn="ctr"/>
            <a:r>
              <a:rPr lang="en-US" sz="2000" u="sng" dirty="0"/>
              <a:t>TLW Global – Last Word Story Card Recommendations (V4)</a:t>
            </a:r>
          </a:p>
        </p:txBody>
      </p:sp>
      <p:sp>
        <p:nvSpPr>
          <p:cNvPr id="79" name="TextBox 78">
            <a:extLst>
              <a:ext uri="{FF2B5EF4-FFF2-40B4-BE49-F238E27FC236}">
                <a16:creationId xmlns:a16="http://schemas.microsoft.com/office/drawing/2014/main" id="{28BEC739-3FD0-4B94-9462-39AD6ED0D40A}"/>
              </a:ext>
            </a:extLst>
          </p:cNvPr>
          <p:cNvSpPr txBox="1"/>
          <p:nvPr/>
        </p:nvSpPr>
        <p:spPr>
          <a:xfrm>
            <a:off x="30846" y="390203"/>
            <a:ext cx="6807940" cy="507831"/>
          </a:xfrm>
          <a:prstGeom prst="rect">
            <a:avLst/>
          </a:prstGeom>
          <a:noFill/>
        </p:spPr>
        <p:txBody>
          <a:bodyPr wrap="square" rtlCol="0">
            <a:spAutoFit/>
          </a:bodyPr>
          <a:lstStyle/>
          <a:p>
            <a:pPr algn="ctr"/>
            <a:r>
              <a:rPr lang="en-US" sz="900" dirty="0"/>
              <a:t>Recommendations are for the common scenario of solo-farming 1-wave stages under the assumption of </a:t>
            </a:r>
            <a:r>
              <a:rPr lang="en-US" sz="900" dirty="0" err="1"/>
              <a:t>lvl</a:t>
            </a:r>
            <a:r>
              <a:rPr lang="en-US" sz="900" dirty="0"/>
              <a:t> 10 character skills and +10 refined MLB story cards. For other setups, consult the Story Card Guide or ask in Discord. Note that these recommendations will continually change as new story cards are introduced. Also note that not all units are good for solo-farming – see </a:t>
            </a:r>
            <a:r>
              <a:rPr lang="en-US" sz="900" dirty="0" err="1"/>
              <a:t>GamePress</a:t>
            </a:r>
            <a:r>
              <a:rPr lang="en-US" sz="900" dirty="0"/>
              <a:t>’ tier list.</a:t>
            </a:r>
          </a:p>
        </p:txBody>
      </p:sp>
      <p:sp>
        <p:nvSpPr>
          <p:cNvPr id="109" name="TextBox 108">
            <a:extLst>
              <a:ext uri="{FF2B5EF4-FFF2-40B4-BE49-F238E27FC236}">
                <a16:creationId xmlns:a16="http://schemas.microsoft.com/office/drawing/2014/main" id="{8F82DA0D-A9DD-4C4E-9639-E3090501972F}"/>
              </a:ext>
            </a:extLst>
          </p:cNvPr>
          <p:cNvSpPr txBox="1"/>
          <p:nvPr/>
        </p:nvSpPr>
        <p:spPr>
          <a:xfrm>
            <a:off x="645104" y="11484830"/>
            <a:ext cx="5393746" cy="707886"/>
          </a:xfrm>
          <a:prstGeom prst="rect">
            <a:avLst/>
          </a:prstGeom>
          <a:noFill/>
        </p:spPr>
        <p:txBody>
          <a:bodyPr wrap="square" rtlCol="0">
            <a:spAutoFit/>
          </a:bodyPr>
          <a:lstStyle/>
          <a:p>
            <a:pPr algn="ctr"/>
            <a:r>
              <a:rPr lang="en-US" sz="1000" dirty="0"/>
              <a:t>Last updated: 2021/06/23</a:t>
            </a:r>
          </a:p>
          <a:p>
            <a:pPr algn="ctr"/>
            <a:r>
              <a:rPr lang="en-US" sz="1000" dirty="0"/>
              <a:t>Created by </a:t>
            </a:r>
            <a:r>
              <a:rPr lang="en-US" sz="1000" dirty="0" err="1"/>
              <a:t>Keripo</a:t>
            </a:r>
            <a:r>
              <a:rPr lang="en-US" sz="1000" dirty="0"/>
              <a:t> for </a:t>
            </a:r>
            <a:r>
              <a:rPr lang="en-US" sz="1000" dirty="0" err="1"/>
              <a:t>Touhou</a:t>
            </a:r>
            <a:r>
              <a:rPr lang="en-US" sz="1000" dirty="0"/>
              <a:t> Lost Word (Global) </a:t>
            </a:r>
          </a:p>
          <a:p>
            <a:pPr algn="ctr"/>
            <a:r>
              <a:rPr lang="en-US" sz="1000" dirty="0"/>
              <a:t>See </a:t>
            </a:r>
            <a:r>
              <a:rPr lang="en-US" sz="1000" i="1" dirty="0"/>
              <a:t>#questions-and-advice</a:t>
            </a:r>
            <a:r>
              <a:rPr lang="en-US" sz="1000" dirty="0"/>
              <a:t> in Discord for the latest versions</a:t>
            </a:r>
          </a:p>
          <a:p>
            <a:pPr algn="ctr"/>
            <a:r>
              <a:rPr lang="en-US" sz="1000" dirty="0"/>
              <a:t>For more details, see </a:t>
            </a:r>
            <a:r>
              <a:rPr lang="en-US" sz="1000" dirty="0">
                <a:hlinkClick r:id="rId2"/>
              </a:rPr>
              <a:t>https://gamepress.gg/lostword/list/touhou-lostword-tier-list</a:t>
            </a:r>
            <a:r>
              <a:rPr lang="en-US" sz="1000" dirty="0"/>
              <a:t> </a:t>
            </a:r>
          </a:p>
        </p:txBody>
      </p:sp>
      <p:grpSp>
        <p:nvGrpSpPr>
          <p:cNvPr id="17" name="Group 16">
            <a:extLst>
              <a:ext uri="{FF2B5EF4-FFF2-40B4-BE49-F238E27FC236}">
                <a16:creationId xmlns:a16="http://schemas.microsoft.com/office/drawing/2014/main" id="{55650430-214D-43DD-9D95-1D5FFFF191E4}"/>
              </a:ext>
            </a:extLst>
          </p:cNvPr>
          <p:cNvGrpSpPr/>
          <p:nvPr/>
        </p:nvGrpSpPr>
        <p:grpSpPr>
          <a:xfrm>
            <a:off x="21032" y="901492"/>
            <a:ext cx="6876872" cy="10595524"/>
            <a:chOff x="95951" y="944173"/>
            <a:chExt cx="6717232" cy="10349557"/>
          </a:xfrm>
        </p:grpSpPr>
        <p:pic>
          <p:nvPicPr>
            <p:cNvPr id="5" name="Picture 4">
              <a:extLst>
                <a:ext uri="{FF2B5EF4-FFF2-40B4-BE49-F238E27FC236}">
                  <a16:creationId xmlns:a16="http://schemas.microsoft.com/office/drawing/2014/main" id="{C7CE31C6-574C-4964-88DE-E92065FB5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20" y="2448663"/>
              <a:ext cx="656881" cy="656881"/>
            </a:xfrm>
            <a:prstGeom prst="rect">
              <a:avLst/>
            </a:prstGeom>
          </p:spPr>
        </p:pic>
        <p:pic>
          <p:nvPicPr>
            <p:cNvPr id="6" name="Picture 5">
              <a:extLst>
                <a:ext uri="{FF2B5EF4-FFF2-40B4-BE49-F238E27FC236}">
                  <a16:creationId xmlns:a16="http://schemas.microsoft.com/office/drawing/2014/main" id="{97BA9CA3-51F2-463E-9061-06A444AD6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34" y="3188754"/>
              <a:ext cx="676004" cy="676004"/>
            </a:xfrm>
            <a:prstGeom prst="rect">
              <a:avLst/>
            </a:prstGeom>
          </p:spPr>
        </p:pic>
        <p:pic>
          <p:nvPicPr>
            <p:cNvPr id="7" name="Picture 6">
              <a:extLst>
                <a:ext uri="{FF2B5EF4-FFF2-40B4-BE49-F238E27FC236}">
                  <a16:creationId xmlns:a16="http://schemas.microsoft.com/office/drawing/2014/main" id="{122A68A0-6A86-4319-A64C-D86B24C92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51" y="3947968"/>
              <a:ext cx="676004" cy="676004"/>
            </a:xfrm>
            <a:prstGeom prst="rect">
              <a:avLst/>
            </a:prstGeom>
          </p:spPr>
        </p:pic>
        <p:pic>
          <p:nvPicPr>
            <p:cNvPr id="8" name="Picture 7">
              <a:extLst>
                <a:ext uri="{FF2B5EF4-FFF2-40B4-BE49-F238E27FC236}">
                  <a16:creationId xmlns:a16="http://schemas.microsoft.com/office/drawing/2014/main" id="{75035B15-AB59-4C5D-87E5-AFA432C01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21" y="4701070"/>
              <a:ext cx="662598" cy="662598"/>
            </a:xfrm>
            <a:prstGeom prst="rect">
              <a:avLst/>
            </a:prstGeom>
          </p:spPr>
        </p:pic>
        <p:pic>
          <p:nvPicPr>
            <p:cNvPr id="61" name="Picture 60">
              <a:extLst>
                <a:ext uri="{FF2B5EF4-FFF2-40B4-BE49-F238E27FC236}">
                  <a16:creationId xmlns:a16="http://schemas.microsoft.com/office/drawing/2014/main" id="{841575EE-2519-446B-A79D-2B85E62E32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5518" y="5428793"/>
              <a:ext cx="656880" cy="656880"/>
            </a:xfrm>
            <a:prstGeom prst="rect">
              <a:avLst/>
            </a:prstGeom>
          </p:spPr>
        </p:pic>
        <p:pic>
          <p:nvPicPr>
            <p:cNvPr id="90" name="Picture 89">
              <a:extLst>
                <a:ext uri="{FF2B5EF4-FFF2-40B4-BE49-F238E27FC236}">
                  <a16:creationId xmlns:a16="http://schemas.microsoft.com/office/drawing/2014/main" id="{7CBA9C35-2919-4715-804E-4065F6C479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0472" y="1699946"/>
              <a:ext cx="663936" cy="663936"/>
            </a:xfrm>
            <a:prstGeom prst="rect">
              <a:avLst/>
            </a:prstGeom>
          </p:spPr>
        </p:pic>
        <p:pic>
          <p:nvPicPr>
            <p:cNvPr id="92" name="Picture 91">
              <a:extLst>
                <a:ext uri="{FF2B5EF4-FFF2-40B4-BE49-F238E27FC236}">
                  <a16:creationId xmlns:a16="http://schemas.microsoft.com/office/drawing/2014/main" id="{D5D49B72-A526-4EB2-A4FB-893420A6F3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12440" y="6906632"/>
              <a:ext cx="665116" cy="665116"/>
            </a:xfrm>
            <a:prstGeom prst="rect">
              <a:avLst/>
            </a:prstGeom>
          </p:spPr>
        </p:pic>
        <p:pic>
          <p:nvPicPr>
            <p:cNvPr id="137" name="Picture 136">
              <a:extLst>
                <a:ext uri="{FF2B5EF4-FFF2-40B4-BE49-F238E27FC236}">
                  <a16:creationId xmlns:a16="http://schemas.microsoft.com/office/drawing/2014/main" id="{7B79AF38-315E-4528-AB7D-81C4F66468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31967" y="952905"/>
              <a:ext cx="676004" cy="676004"/>
            </a:xfrm>
            <a:prstGeom prst="rect">
              <a:avLst/>
            </a:prstGeom>
          </p:spPr>
        </p:pic>
        <p:pic>
          <p:nvPicPr>
            <p:cNvPr id="150" name="Picture 149">
              <a:extLst>
                <a:ext uri="{FF2B5EF4-FFF2-40B4-BE49-F238E27FC236}">
                  <a16:creationId xmlns:a16="http://schemas.microsoft.com/office/drawing/2014/main" id="{662F9FBD-E794-459C-860F-5395C6856C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457" y="9134166"/>
              <a:ext cx="669180" cy="669180"/>
            </a:xfrm>
            <a:prstGeom prst="rect">
              <a:avLst/>
            </a:prstGeom>
          </p:spPr>
        </p:pic>
        <p:pic>
          <p:nvPicPr>
            <p:cNvPr id="162" name="Picture 161">
              <a:extLst>
                <a:ext uri="{FF2B5EF4-FFF2-40B4-BE49-F238E27FC236}">
                  <a16:creationId xmlns:a16="http://schemas.microsoft.com/office/drawing/2014/main" id="{32C41060-38ED-4D40-99F7-CB05B7B133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23773" y="6171828"/>
              <a:ext cx="676004" cy="676004"/>
            </a:xfrm>
            <a:prstGeom prst="rect">
              <a:avLst/>
            </a:prstGeom>
          </p:spPr>
        </p:pic>
        <p:pic>
          <p:nvPicPr>
            <p:cNvPr id="114" name="Picture 113">
              <a:extLst>
                <a:ext uri="{FF2B5EF4-FFF2-40B4-BE49-F238E27FC236}">
                  <a16:creationId xmlns:a16="http://schemas.microsoft.com/office/drawing/2014/main" id="{81E39E61-E395-4A3F-BB94-50499E0F6B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2574" y="4688577"/>
              <a:ext cx="662597" cy="662597"/>
            </a:xfrm>
            <a:prstGeom prst="rect">
              <a:avLst/>
            </a:prstGeom>
          </p:spPr>
        </p:pic>
        <p:pic>
          <p:nvPicPr>
            <p:cNvPr id="127" name="Picture 126">
              <a:extLst>
                <a:ext uri="{FF2B5EF4-FFF2-40B4-BE49-F238E27FC236}">
                  <a16:creationId xmlns:a16="http://schemas.microsoft.com/office/drawing/2014/main" id="{A2C2815E-EF3B-4C74-B33C-BF73A2A276C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457" y="5440765"/>
              <a:ext cx="662598" cy="662598"/>
            </a:xfrm>
            <a:prstGeom prst="rect">
              <a:avLst/>
            </a:prstGeom>
          </p:spPr>
        </p:pic>
        <p:pic>
          <p:nvPicPr>
            <p:cNvPr id="128" name="Picture 127">
              <a:extLst>
                <a:ext uri="{FF2B5EF4-FFF2-40B4-BE49-F238E27FC236}">
                  <a16:creationId xmlns:a16="http://schemas.microsoft.com/office/drawing/2014/main" id="{EA67E119-AEE4-4694-8547-EEE3CD88F5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457" y="6180461"/>
              <a:ext cx="662597" cy="662597"/>
            </a:xfrm>
            <a:prstGeom prst="rect">
              <a:avLst/>
            </a:prstGeom>
          </p:spPr>
        </p:pic>
        <p:pic>
          <p:nvPicPr>
            <p:cNvPr id="148" name="Picture 147">
              <a:extLst>
                <a:ext uri="{FF2B5EF4-FFF2-40B4-BE49-F238E27FC236}">
                  <a16:creationId xmlns:a16="http://schemas.microsoft.com/office/drawing/2014/main" id="{24588D6E-A0B9-4781-A9EC-1C65FA0B79A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1920" y="6920156"/>
              <a:ext cx="665135" cy="665135"/>
            </a:xfrm>
            <a:prstGeom prst="rect">
              <a:avLst/>
            </a:prstGeom>
          </p:spPr>
        </p:pic>
        <p:pic>
          <p:nvPicPr>
            <p:cNvPr id="177" name="Picture 176">
              <a:extLst>
                <a:ext uri="{FF2B5EF4-FFF2-40B4-BE49-F238E27FC236}">
                  <a16:creationId xmlns:a16="http://schemas.microsoft.com/office/drawing/2014/main" id="{52ED8849-C800-47B5-87D3-3D59FD424A1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09288" y="2438801"/>
              <a:ext cx="685120" cy="685120"/>
            </a:xfrm>
            <a:prstGeom prst="rect">
              <a:avLst/>
            </a:prstGeom>
          </p:spPr>
        </p:pic>
        <p:pic>
          <p:nvPicPr>
            <p:cNvPr id="190" name="Picture 189">
              <a:extLst>
                <a:ext uri="{FF2B5EF4-FFF2-40B4-BE49-F238E27FC236}">
                  <a16:creationId xmlns:a16="http://schemas.microsoft.com/office/drawing/2014/main" id="{F2CDFA9E-8333-477F-8B5B-BF1C4775DD4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457" y="7659851"/>
              <a:ext cx="662597" cy="662597"/>
            </a:xfrm>
            <a:prstGeom prst="rect">
              <a:avLst/>
            </a:prstGeom>
          </p:spPr>
        </p:pic>
        <p:pic>
          <p:nvPicPr>
            <p:cNvPr id="191" name="Picture 190">
              <a:extLst>
                <a:ext uri="{FF2B5EF4-FFF2-40B4-BE49-F238E27FC236}">
                  <a16:creationId xmlns:a16="http://schemas.microsoft.com/office/drawing/2014/main" id="{DC77ED5C-B718-42BA-9397-9D1EAE692E9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4457" y="8397009"/>
              <a:ext cx="662597" cy="662597"/>
            </a:xfrm>
            <a:prstGeom prst="rect">
              <a:avLst/>
            </a:prstGeom>
          </p:spPr>
        </p:pic>
        <p:pic>
          <p:nvPicPr>
            <p:cNvPr id="196" name="Picture 195">
              <a:extLst>
                <a:ext uri="{FF2B5EF4-FFF2-40B4-BE49-F238E27FC236}">
                  <a16:creationId xmlns:a16="http://schemas.microsoft.com/office/drawing/2014/main" id="{D89B911E-2BAE-4ED6-B0DA-B4D7834A07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521237" y="3203343"/>
              <a:ext cx="668441" cy="668441"/>
            </a:xfrm>
            <a:prstGeom prst="rect">
              <a:avLst/>
            </a:prstGeom>
          </p:spPr>
        </p:pic>
        <p:pic>
          <p:nvPicPr>
            <p:cNvPr id="199" name="Picture 198">
              <a:extLst>
                <a:ext uri="{FF2B5EF4-FFF2-40B4-BE49-F238E27FC236}">
                  <a16:creationId xmlns:a16="http://schemas.microsoft.com/office/drawing/2014/main" id="{F9F3FA32-AAE8-436C-9D90-F61AB53FC2B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22574" y="3956657"/>
              <a:ext cx="665135" cy="665135"/>
            </a:xfrm>
            <a:prstGeom prst="rect">
              <a:avLst/>
            </a:prstGeom>
          </p:spPr>
        </p:pic>
        <p:pic>
          <p:nvPicPr>
            <p:cNvPr id="111" name="Picture 110">
              <a:extLst>
                <a:ext uri="{FF2B5EF4-FFF2-40B4-BE49-F238E27FC236}">
                  <a16:creationId xmlns:a16="http://schemas.microsoft.com/office/drawing/2014/main" id="{0273BD9E-9C7B-42C2-BE25-CD4712DE92C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3638" y="3947975"/>
              <a:ext cx="1278592" cy="678402"/>
            </a:xfrm>
            <a:prstGeom prst="rect">
              <a:avLst/>
            </a:prstGeom>
          </p:spPr>
        </p:pic>
        <p:sp>
          <p:nvSpPr>
            <p:cNvPr id="112" name="TextBox 111">
              <a:extLst>
                <a:ext uri="{FF2B5EF4-FFF2-40B4-BE49-F238E27FC236}">
                  <a16:creationId xmlns:a16="http://schemas.microsoft.com/office/drawing/2014/main" id="{67F6E10C-CE8F-4716-BDAB-804B953EF37B}"/>
                </a:ext>
              </a:extLst>
            </p:cNvPr>
            <p:cNvSpPr txBox="1"/>
            <p:nvPr/>
          </p:nvSpPr>
          <p:spPr>
            <a:xfrm>
              <a:off x="963909" y="4227279"/>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13" name="Picture 112">
              <a:extLst>
                <a:ext uri="{FF2B5EF4-FFF2-40B4-BE49-F238E27FC236}">
                  <a16:creationId xmlns:a16="http://schemas.microsoft.com/office/drawing/2014/main" id="{6F5F18BE-D0EE-4468-8FD6-CDCC800864C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52229" y="3947755"/>
              <a:ext cx="1274490" cy="676225"/>
            </a:xfrm>
            <a:prstGeom prst="rect">
              <a:avLst/>
            </a:prstGeom>
          </p:spPr>
        </p:pic>
        <p:sp>
          <p:nvSpPr>
            <p:cNvPr id="115" name="TextBox 114">
              <a:extLst>
                <a:ext uri="{FF2B5EF4-FFF2-40B4-BE49-F238E27FC236}">
                  <a16:creationId xmlns:a16="http://schemas.microsoft.com/office/drawing/2014/main" id="{B18F4E24-9379-434C-878A-AFF973AA3D23}"/>
                </a:ext>
              </a:extLst>
            </p:cNvPr>
            <p:cNvSpPr txBox="1"/>
            <p:nvPr/>
          </p:nvSpPr>
          <p:spPr>
            <a:xfrm>
              <a:off x="2228752" y="4231794"/>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16" name="Picture 115">
              <a:extLst>
                <a:ext uri="{FF2B5EF4-FFF2-40B4-BE49-F238E27FC236}">
                  <a16:creationId xmlns:a16="http://schemas.microsoft.com/office/drawing/2014/main" id="{E0B8E2D0-34AD-47C9-8C4C-54E9CA5FDB6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51016" y="3191371"/>
              <a:ext cx="1278592" cy="678402"/>
            </a:xfrm>
            <a:prstGeom prst="rect">
              <a:avLst/>
            </a:prstGeom>
          </p:spPr>
        </p:pic>
        <p:sp>
          <p:nvSpPr>
            <p:cNvPr id="119" name="TextBox 118">
              <a:extLst>
                <a:ext uri="{FF2B5EF4-FFF2-40B4-BE49-F238E27FC236}">
                  <a16:creationId xmlns:a16="http://schemas.microsoft.com/office/drawing/2014/main" id="{3C62C405-033C-4358-A092-364612C5C06E}"/>
                </a:ext>
              </a:extLst>
            </p:cNvPr>
            <p:cNvSpPr txBox="1"/>
            <p:nvPr/>
          </p:nvSpPr>
          <p:spPr>
            <a:xfrm>
              <a:off x="2247485" y="3464478"/>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30" name="Picture 129">
              <a:extLst>
                <a:ext uri="{FF2B5EF4-FFF2-40B4-BE49-F238E27FC236}">
                  <a16:creationId xmlns:a16="http://schemas.microsoft.com/office/drawing/2014/main" id="{E8DA1A5B-7ED1-491E-A82F-305D9BAF11E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64519" y="4691618"/>
              <a:ext cx="1278592" cy="678402"/>
            </a:xfrm>
            <a:prstGeom prst="rect">
              <a:avLst/>
            </a:prstGeom>
          </p:spPr>
        </p:pic>
        <p:sp>
          <p:nvSpPr>
            <p:cNvPr id="133" name="TextBox 132">
              <a:extLst>
                <a:ext uri="{FF2B5EF4-FFF2-40B4-BE49-F238E27FC236}">
                  <a16:creationId xmlns:a16="http://schemas.microsoft.com/office/drawing/2014/main" id="{2D537CEA-0C59-439F-9364-B19E2D1BB88A}"/>
                </a:ext>
              </a:extLst>
            </p:cNvPr>
            <p:cNvSpPr txBox="1"/>
            <p:nvPr/>
          </p:nvSpPr>
          <p:spPr>
            <a:xfrm>
              <a:off x="954791" y="4970922"/>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34" name="Picture 133">
              <a:extLst>
                <a:ext uri="{FF2B5EF4-FFF2-40B4-BE49-F238E27FC236}">
                  <a16:creationId xmlns:a16="http://schemas.microsoft.com/office/drawing/2014/main" id="{F5430C65-6712-4142-89F1-F3E35AA2CD1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43111" y="4691399"/>
              <a:ext cx="1274490" cy="676225"/>
            </a:xfrm>
            <a:prstGeom prst="rect">
              <a:avLst/>
            </a:prstGeom>
          </p:spPr>
        </p:pic>
        <p:sp>
          <p:nvSpPr>
            <p:cNvPr id="135" name="TextBox 134">
              <a:extLst>
                <a:ext uri="{FF2B5EF4-FFF2-40B4-BE49-F238E27FC236}">
                  <a16:creationId xmlns:a16="http://schemas.microsoft.com/office/drawing/2014/main" id="{DFB725F7-6E89-4FC3-AC51-BECAB23B0648}"/>
                </a:ext>
              </a:extLst>
            </p:cNvPr>
            <p:cNvSpPr txBox="1"/>
            <p:nvPr/>
          </p:nvSpPr>
          <p:spPr>
            <a:xfrm>
              <a:off x="2219634" y="4975437"/>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57" name="Picture 156">
              <a:extLst>
                <a:ext uri="{FF2B5EF4-FFF2-40B4-BE49-F238E27FC236}">
                  <a16:creationId xmlns:a16="http://schemas.microsoft.com/office/drawing/2014/main" id="{99DD44E5-A460-4CF5-915E-F46C0E9710E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64519" y="6916445"/>
              <a:ext cx="1278592" cy="678402"/>
            </a:xfrm>
            <a:prstGeom prst="rect">
              <a:avLst/>
            </a:prstGeom>
          </p:spPr>
        </p:pic>
        <p:sp>
          <p:nvSpPr>
            <p:cNvPr id="158" name="TextBox 157">
              <a:extLst>
                <a:ext uri="{FF2B5EF4-FFF2-40B4-BE49-F238E27FC236}">
                  <a16:creationId xmlns:a16="http://schemas.microsoft.com/office/drawing/2014/main" id="{7C77B9B6-90D7-4CE9-AB9E-363250138D1F}"/>
                </a:ext>
              </a:extLst>
            </p:cNvPr>
            <p:cNvSpPr txBox="1"/>
            <p:nvPr/>
          </p:nvSpPr>
          <p:spPr>
            <a:xfrm>
              <a:off x="954791" y="7195749"/>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59" name="Picture 158">
              <a:extLst>
                <a:ext uri="{FF2B5EF4-FFF2-40B4-BE49-F238E27FC236}">
                  <a16:creationId xmlns:a16="http://schemas.microsoft.com/office/drawing/2014/main" id="{871DDB38-EB13-4D99-9911-71E0AE86B9A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43111" y="6916225"/>
              <a:ext cx="1274490" cy="676225"/>
            </a:xfrm>
            <a:prstGeom prst="rect">
              <a:avLst/>
            </a:prstGeom>
          </p:spPr>
        </p:pic>
        <p:sp>
          <p:nvSpPr>
            <p:cNvPr id="160" name="TextBox 159">
              <a:extLst>
                <a:ext uri="{FF2B5EF4-FFF2-40B4-BE49-F238E27FC236}">
                  <a16:creationId xmlns:a16="http://schemas.microsoft.com/office/drawing/2014/main" id="{CB517561-BD70-4058-8698-85E6337A1726}"/>
                </a:ext>
              </a:extLst>
            </p:cNvPr>
            <p:cNvSpPr txBox="1"/>
            <p:nvPr/>
          </p:nvSpPr>
          <p:spPr>
            <a:xfrm>
              <a:off x="2219634" y="7200264"/>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70" name="Picture 169">
              <a:extLst>
                <a:ext uri="{FF2B5EF4-FFF2-40B4-BE49-F238E27FC236}">
                  <a16:creationId xmlns:a16="http://schemas.microsoft.com/office/drawing/2014/main" id="{FBEE2FD1-0E4D-4368-96F7-EFE196B29BA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64519" y="8389586"/>
              <a:ext cx="1278592" cy="678402"/>
            </a:xfrm>
            <a:prstGeom prst="rect">
              <a:avLst/>
            </a:prstGeom>
          </p:spPr>
        </p:pic>
        <p:sp>
          <p:nvSpPr>
            <p:cNvPr id="171" name="TextBox 170">
              <a:extLst>
                <a:ext uri="{FF2B5EF4-FFF2-40B4-BE49-F238E27FC236}">
                  <a16:creationId xmlns:a16="http://schemas.microsoft.com/office/drawing/2014/main" id="{07AE150B-FBA6-4058-B002-FADE810B1176}"/>
                </a:ext>
              </a:extLst>
            </p:cNvPr>
            <p:cNvSpPr txBox="1"/>
            <p:nvPr/>
          </p:nvSpPr>
          <p:spPr>
            <a:xfrm>
              <a:off x="954791" y="8668890"/>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72" name="Picture 171">
              <a:extLst>
                <a:ext uri="{FF2B5EF4-FFF2-40B4-BE49-F238E27FC236}">
                  <a16:creationId xmlns:a16="http://schemas.microsoft.com/office/drawing/2014/main" id="{D2834237-73A7-449E-BE2A-0779693715E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43111" y="8389366"/>
              <a:ext cx="1274490" cy="676225"/>
            </a:xfrm>
            <a:prstGeom prst="rect">
              <a:avLst/>
            </a:prstGeom>
          </p:spPr>
        </p:pic>
        <p:sp>
          <p:nvSpPr>
            <p:cNvPr id="173" name="TextBox 172">
              <a:extLst>
                <a:ext uri="{FF2B5EF4-FFF2-40B4-BE49-F238E27FC236}">
                  <a16:creationId xmlns:a16="http://schemas.microsoft.com/office/drawing/2014/main" id="{A75B63DF-F1DF-43A6-911C-92C9B7AD1B39}"/>
                </a:ext>
              </a:extLst>
            </p:cNvPr>
            <p:cNvSpPr txBox="1"/>
            <p:nvPr/>
          </p:nvSpPr>
          <p:spPr>
            <a:xfrm>
              <a:off x="2219634" y="8673404"/>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74" name="Picture 173">
              <a:extLst>
                <a:ext uri="{FF2B5EF4-FFF2-40B4-BE49-F238E27FC236}">
                  <a16:creationId xmlns:a16="http://schemas.microsoft.com/office/drawing/2014/main" id="{7F962895-77E2-462C-9F89-52AE8623B51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3638" y="9134738"/>
              <a:ext cx="1278592" cy="678402"/>
            </a:xfrm>
            <a:prstGeom prst="rect">
              <a:avLst/>
            </a:prstGeom>
          </p:spPr>
        </p:pic>
        <p:sp>
          <p:nvSpPr>
            <p:cNvPr id="175" name="TextBox 174">
              <a:extLst>
                <a:ext uri="{FF2B5EF4-FFF2-40B4-BE49-F238E27FC236}">
                  <a16:creationId xmlns:a16="http://schemas.microsoft.com/office/drawing/2014/main" id="{02920BA7-B8B4-4006-8016-87C619797DD7}"/>
                </a:ext>
              </a:extLst>
            </p:cNvPr>
            <p:cNvSpPr txBox="1"/>
            <p:nvPr/>
          </p:nvSpPr>
          <p:spPr>
            <a:xfrm>
              <a:off x="963909" y="9414042"/>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76" name="Picture 175">
              <a:extLst>
                <a:ext uri="{FF2B5EF4-FFF2-40B4-BE49-F238E27FC236}">
                  <a16:creationId xmlns:a16="http://schemas.microsoft.com/office/drawing/2014/main" id="{0D71268C-7E18-45D0-865C-5C0ED4B8ADE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52229" y="9134519"/>
              <a:ext cx="1274490" cy="676225"/>
            </a:xfrm>
            <a:prstGeom prst="rect">
              <a:avLst/>
            </a:prstGeom>
          </p:spPr>
        </p:pic>
        <p:sp>
          <p:nvSpPr>
            <p:cNvPr id="217" name="TextBox 216">
              <a:extLst>
                <a:ext uri="{FF2B5EF4-FFF2-40B4-BE49-F238E27FC236}">
                  <a16:creationId xmlns:a16="http://schemas.microsoft.com/office/drawing/2014/main" id="{375B4353-9E72-4791-86F8-1FCDDDA526B7}"/>
                </a:ext>
              </a:extLst>
            </p:cNvPr>
            <p:cNvSpPr txBox="1"/>
            <p:nvPr/>
          </p:nvSpPr>
          <p:spPr>
            <a:xfrm>
              <a:off x="2228752" y="9418557"/>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22" name="Picture 221">
              <a:extLst>
                <a:ext uri="{FF2B5EF4-FFF2-40B4-BE49-F238E27FC236}">
                  <a16:creationId xmlns:a16="http://schemas.microsoft.com/office/drawing/2014/main" id="{2BC86D9B-887F-43E3-A499-54C7F3DD87E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07282" y="7628828"/>
              <a:ext cx="688887" cy="688887"/>
            </a:xfrm>
            <a:prstGeom prst="rect">
              <a:avLst/>
            </a:prstGeom>
          </p:spPr>
        </p:pic>
        <p:pic>
          <p:nvPicPr>
            <p:cNvPr id="223" name="Picture 222">
              <a:extLst>
                <a:ext uri="{FF2B5EF4-FFF2-40B4-BE49-F238E27FC236}">
                  <a16:creationId xmlns:a16="http://schemas.microsoft.com/office/drawing/2014/main" id="{3447716D-A0B7-4D1A-9809-A615636D1A0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8634" y="1702882"/>
              <a:ext cx="656880" cy="656880"/>
            </a:xfrm>
            <a:prstGeom prst="rect">
              <a:avLst/>
            </a:prstGeom>
          </p:spPr>
        </p:pic>
        <p:pic>
          <p:nvPicPr>
            <p:cNvPr id="224" name="Picture 223">
              <a:extLst>
                <a:ext uri="{FF2B5EF4-FFF2-40B4-BE49-F238E27FC236}">
                  <a16:creationId xmlns:a16="http://schemas.microsoft.com/office/drawing/2014/main" id="{D912E12F-127B-487A-8F2C-B0702E1D41A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3237" y="968891"/>
              <a:ext cx="655564" cy="655564"/>
            </a:xfrm>
            <a:prstGeom prst="rect">
              <a:avLst/>
            </a:prstGeom>
          </p:spPr>
        </p:pic>
        <p:pic>
          <p:nvPicPr>
            <p:cNvPr id="229" name="Picture 228">
              <a:extLst>
                <a:ext uri="{FF2B5EF4-FFF2-40B4-BE49-F238E27FC236}">
                  <a16:creationId xmlns:a16="http://schemas.microsoft.com/office/drawing/2014/main" id="{34CAD01A-BDFE-4A3B-89B6-41BBD2D684B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94409" y="2442818"/>
              <a:ext cx="1278592" cy="678402"/>
            </a:xfrm>
            <a:prstGeom prst="rect">
              <a:avLst/>
            </a:prstGeom>
          </p:spPr>
        </p:pic>
        <p:sp>
          <p:nvSpPr>
            <p:cNvPr id="230" name="TextBox 229">
              <a:extLst>
                <a:ext uri="{FF2B5EF4-FFF2-40B4-BE49-F238E27FC236}">
                  <a16:creationId xmlns:a16="http://schemas.microsoft.com/office/drawing/2014/main" id="{F4AA4C16-C6C6-4B4C-B202-D5A0DC4E2C1E}"/>
                </a:ext>
              </a:extLst>
            </p:cNvPr>
            <p:cNvSpPr txBox="1"/>
            <p:nvPr/>
          </p:nvSpPr>
          <p:spPr>
            <a:xfrm>
              <a:off x="4384680" y="2722122"/>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31" name="Picture 230">
              <a:extLst>
                <a:ext uri="{FF2B5EF4-FFF2-40B4-BE49-F238E27FC236}">
                  <a16:creationId xmlns:a16="http://schemas.microsoft.com/office/drawing/2014/main" id="{14B73923-F9F0-4CF5-A6CA-DD3CD786935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73000" y="2442598"/>
              <a:ext cx="1274490" cy="676225"/>
            </a:xfrm>
            <a:prstGeom prst="rect">
              <a:avLst/>
            </a:prstGeom>
          </p:spPr>
        </p:pic>
        <p:sp>
          <p:nvSpPr>
            <p:cNvPr id="232" name="TextBox 231">
              <a:extLst>
                <a:ext uri="{FF2B5EF4-FFF2-40B4-BE49-F238E27FC236}">
                  <a16:creationId xmlns:a16="http://schemas.microsoft.com/office/drawing/2014/main" id="{7F1E9354-500E-43F6-9BE6-EF1955A81E87}"/>
                </a:ext>
              </a:extLst>
            </p:cNvPr>
            <p:cNvSpPr txBox="1"/>
            <p:nvPr/>
          </p:nvSpPr>
          <p:spPr>
            <a:xfrm>
              <a:off x="5649523" y="2726636"/>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33" name="Picture 232">
              <a:extLst>
                <a:ext uri="{FF2B5EF4-FFF2-40B4-BE49-F238E27FC236}">
                  <a16:creationId xmlns:a16="http://schemas.microsoft.com/office/drawing/2014/main" id="{AD0F9D20-1D4A-4898-B465-E62C95CA906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94409" y="1687454"/>
              <a:ext cx="1278592" cy="678402"/>
            </a:xfrm>
            <a:prstGeom prst="rect">
              <a:avLst/>
            </a:prstGeom>
          </p:spPr>
        </p:pic>
        <p:sp>
          <p:nvSpPr>
            <p:cNvPr id="234" name="TextBox 233">
              <a:extLst>
                <a:ext uri="{FF2B5EF4-FFF2-40B4-BE49-F238E27FC236}">
                  <a16:creationId xmlns:a16="http://schemas.microsoft.com/office/drawing/2014/main" id="{0393E83B-D628-4FAA-AC50-5B1C44298EBB}"/>
                </a:ext>
              </a:extLst>
            </p:cNvPr>
            <p:cNvSpPr txBox="1"/>
            <p:nvPr/>
          </p:nvSpPr>
          <p:spPr>
            <a:xfrm>
              <a:off x="4384680" y="1966758"/>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35" name="Picture 234">
              <a:extLst>
                <a:ext uri="{FF2B5EF4-FFF2-40B4-BE49-F238E27FC236}">
                  <a16:creationId xmlns:a16="http://schemas.microsoft.com/office/drawing/2014/main" id="{6E0D1E84-ADF4-4B91-82F7-AA5BFE3B18B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73000" y="1687234"/>
              <a:ext cx="1274490" cy="676225"/>
            </a:xfrm>
            <a:prstGeom prst="rect">
              <a:avLst/>
            </a:prstGeom>
          </p:spPr>
        </p:pic>
        <p:sp>
          <p:nvSpPr>
            <p:cNvPr id="236" name="TextBox 235">
              <a:extLst>
                <a:ext uri="{FF2B5EF4-FFF2-40B4-BE49-F238E27FC236}">
                  <a16:creationId xmlns:a16="http://schemas.microsoft.com/office/drawing/2014/main" id="{51E89639-9B00-42D3-A34C-BFB22FF0D4F7}"/>
                </a:ext>
              </a:extLst>
            </p:cNvPr>
            <p:cNvSpPr txBox="1"/>
            <p:nvPr/>
          </p:nvSpPr>
          <p:spPr>
            <a:xfrm>
              <a:off x="5649523" y="1971272"/>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37" name="Picture 236">
              <a:extLst>
                <a:ext uri="{FF2B5EF4-FFF2-40B4-BE49-F238E27FC236}">
                  <a16:creationId xmlns:a16="http://schemas.microsoft.com/office/drawing/2014/main" id="{C58BE61F-47AA-4765-BCB3-BA1487CE6D3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09192" y="944173"/>
              <a:ext cx="1278592" cy="678402"/>
            </a:xfrm>
            <a:prstGeom prst="rect">
              <a:avLst/>
            </a:prstGeom>
          </p:spPr>
        </p:pic>
        <p:sp>
          <p:nvSpPr>
            <p:cNvPr id="238" name="TextBox 237">
              <a:extLst>
                <a:ext uri="{FF2B5EF4-FFF2-40B4-BE49-F238E27FC236}">
                  <a16:creationId xmlns:a16="http://schemas.microsoft.com/office/drawing/2014/main" id="{86BA917C-D709-4E46-B71D-A022312CCCAB}"/>
                </a:ext>
              </a:extLst>
            </p:cNvPr>
            <p:cNvSpPr txBox="1"/>
            <p:nvPr/>
          </p:nvSpPr>
          <p:spPr>
            <a:xfrm>
              <a:off x="4368370" y="1209678"/>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39" name="Picture 238">
              <a:extLst>
                <a:ext uri="{FF2B5EF4-FFF2-40B4-BE49-F238E27FC236}">
                  <a16:creationId xmlns:a16="http://schemas.microsoft.com/office/drawing/2014/main" id="{F09D831C-9A30-40D6-9929-FB43CD39EAC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73000" y="949838"/>
              <a:ext cx="1274490" cy="676225"/>
            </a:xfrm>
            <a:prstGeom prst="rect">
              <a:avLst/>
            </a:prstGeom>
          </p:spPr>
        </p:pic>
        <p:sp>
          <p:nvSpPr>
            <p:cNvPr id="240" name="TextBox 239">
              <a:extLst>
                <a:ext uri="{FF2B5EF4-FFF2-40B4-BE49-F238E27FC236}">
                  <a16:creationId xmlns:a16="http://schemas.microsoft.com/office/drawing/2014/main" id="{5CF8C6E3-ACDD-49CD-8DDC-C9DE4ED866B4}"/>
                </a:ext>
              </a:extLst>
            </p:cNvPr>
            <p:cNvSpPr txBox="1"/>
            <p:nvPr/>
          </p:nvSpPr>
          <p:spPr>
            <a:xfrm>
              <a:off x="5633213" y="1214193"/>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45" name="Picture 244">
              <a:extLst>
                <a:ext uri="{FF2B5EF4-FFF2-40B4-BE49-F238E27FC236}">
                  <a16:creationId xmlns:a16="http://schemas.microsoft.com/office/drawing/2014/main" id="{F2AFD072-9F8A-40D4-9C78-1CD9C215546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85290" y="3925011"/>
              <a:ext cx="1278592" cy="678402"/>
            </a:xfrm>
            <a:prstGeom prst="rect">
              <a:avLst/>
            </a:prstGeom>
          </p:spPr>
        </p:pic>
        <p:sp>
          <p:nvSpPr>
            <p:cNvPr id="246" name="TextBox 245">
              <a:extLst>
                <a:ext uri="{FF2B5EF4-FFF2-40B4-BE49-F238E27FC236}">
                  <a16:creationId xmlns:a16="http://schemas.microsoft.com/office/drawing/2014/main" id="{8A655895-B86B-45A2-96B4-EA5C2999D157}"/>
                </a:ext>
              </a:extLst>
            </p:cNvPr>
            <p:cNvSpPr txBox="1"/>
            <p:nvPr/>
          </p:nvSpPr>
          <p:spPr>
            <a:xfrm>
              <a:off x="4375562" y="4204315"/>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47" name="Picture 246">
              <a:extLst>
                <a:ext uri="{FF2B5EF4-FFF2-40B4-BE49-F238E27FC236}">
                  <a16:creationId xmlns:a16="http://schemas.microsoft.com/office/drawing/2014/main" id="{B5369080-C41F-40C6-BBF4-7402D98430F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63882" y="3924792"/>
              <a:ext cx="1274490" cy="676225"/>
            </a:xfrm>
            <a:prstGeom prst="rect">
              <a:avLst/>
            </a:prstGeom>
          </p:spPr>
        </p:pic>
        <p:sp>
          <p:nvSpPr>
            <p:cNvPr id="248" name="TextBox 247">
              <a:extLst>
                <a:ext uri="{FF2B5EF4-FFF2-40B4-BE49-F238E27FC236}">
                  <a16:creationId xmlns:a16="http://schemas.microsoft.com/office/drawing/2014/main" id="{E6D2D6AB-7A42-441B-BB43-4A8082B6BCFE}"/>
                </a:ext>
              </a:extLst>
            </p:cNvPr>
            <p:cNvSpPr txBox="1"/>
            <p:nvPr/>
          </p:nvSpPr>
          <p:spPr>
            <a:xfrm>
              <a:off x="5640405" y="4208830"/>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53" name="Picture 252">
              <a:extLst>
                <a:ext uri="{FF2B5EF4-FFF2-40B4-BE49-F238E27FC236}">
                  <a16:creationId xmlns:a16="http://schemas.microsoft.com/office/drawing/2014/main" id="{DA0A6D9C-EFDC-4F86-9DAE-376F113518D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85290" y="5411288"/>
              <a:ext cx="1278592" cy="678402"/>
            </a:xfrm>
            <a:prstGeom prst="rect">
              <a:avLst/>
            </a:prstGeom>
          </p:spPr>
        </p:pic>
        <p:sp>
          <p:nvSpPr>
            <p:cNvPr id="254" name="TextBox 253">
              <a:extLst>
                <a:ext uri="{FF2B5EF4-FFF2-40B4-BE49-F238E27FC236}">
                  <a16:creationId xmlns:a16="http://schemas.microsoft.com/office/drawing/2014/main" id="{73F816B0-F1EE-450F-93EA-6A095A7F1D0A}"/>
                </a:ext>
              </a:extLst>
            </p:cNvPr>
            <p:cNvSpPr txBox="1"/>
            <p:nvPr/>
          </p:nvSpPr>
          <p:spPr>
            <a:xfrm>
              <a:off x="4375562" y="5690592"/>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55" name="Picture 254">
              <a:extLst>
                <a:ext uri="{FF2B5EF4-FFF2-40B4-BE49-F238E27FC236}">
                  <a16:creationId xmlns:a16="http://schemas.microsoft.com/office/drawing/2014/main" id="{BEB6F846-316B-4BF9-9209-0931CA85859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63882" y="5411068"/>
              <a:ext cx="1274490" cy="676225"/>
            </a:xfrm>
            <a:prstGeom prst="rect">
              <a:avLst/>
            </a:prstGeom>
          </p:spPr>
        </p:pic>
        <p:sp>
          <p:nvSpPr>
            <p:cNvPr id="256" name="TextBox 255">
              <a:extLst>
                <a:ext uri="{FF2B5EF4-FFF2-40B4-BE49-F238E27FC236}">
                  <a16:creationId xmlns:a16="http://schemas.microsoft.com/office/drawing/2014/main" id="{EA7F8033-485D-4067-9CE9-630045082F3B}"/>
                </a:ext>
              </a:extLst>
            </p:cNvPr>
            <p:cNvSpPr txBox="1"/>
            <p:nvPr/>
          </p:nvSpPr>
          <p:spPr>
            <a:xfrm>
              <a:off x="5640405" y="5695107"/>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57" name="Picture 256">
              <a:extLst>
                <a:ext uri="{FF2B5EF4-FFF2-40B4-BE49-F238E27FC236}">
                  <a16:creationId xmlns:a16="http://schemas.microsoft.com/office/drawing/2014/main" id="{8742E924-C534-4826-819C-893A43094D6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80619" y="6142426"/>
              <a:ext cx="1278592" cy="678402"/>
            </a:xfrm>
            <a:prstGeom prst="rect">
              <a:avLst/>
            </a:prstGeom>
          </p:spPr>
        </p:pic>
        <p:sp>
          <p:nvSpPr>
            <p:cNvPr id="258" name="TextBox 257">
              <a:extLst>
                <a:ext uri="{FF2B5EF4-FFF2-40B4-BE49-F238E27FC236}">
                  <a16:creationId xmlns:a16="http://schemas.microsoft.com/office/drawing/2014/main" id="{EB7A5D08-7A44-4F41-913E-EC94A1D7572C}"/>
                </a:ext>
              </a:extLst>
            </p:cNvPr>
            <p:cNvSpPr txBox="1"/>
            <p:nvPr/>
          </p:nvSpPr>
          <p:spPr>
            <a:xfrm>
              <a:off x="4370891" y="6421730"/>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59" name="Picture 258">
              <a:extLst>
                <a:ext uri="{FF2B5EF4-FFF2-40B4-BE49-F238E27FC236}">
                  <a16:creationId xmlns:a16="http://schemas.microsoft.com/office/drawing/2014/main" id="{CA78E734-5A7C-46AD-BCD2-D629247103D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59211" y="6142207"/>
              <a:ext cx="1274490" cy="676225"/>
            </a:xfrm>
            <a:prstGeom prst="rect">
              <a:avLst/>
            </a:prstGeom>
          </p:spPr>
        </p:pic>
        <p:sp>
          <p:nvSpPr>
            <p:cNvPr id="260" name="TextBox 259">
              <a:extLst>
                <a:ext uri="{FF2B5EF4-FFF2-40B4-BE49-F238E27FC236}">
                  <a16:creationId xmlns:a16="http://schemas.microsoft.com/office/drawing/2014/main" id="{0AAFB2F0-7A4A-475A-8371-53AF4A680E0F}"/>
                </a:ext>
              </a:extLst>
            </p:cNvPr>
            <p:cNvSpPr txBox="1"/>
            <p:nvPr/>
          </p:nvSpPr>
          <p:spPr>
            <a:xfrm>
              <a:off x="5635734" y="6426245"/>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61" name="Picture 260">
              <a:extLst>
                <a:ext uri="{FF2B5EF4-FFF2-40B4-BE49-F238E27FC236}">
                  <a16:creationId xmlns:a16="http://schemas.microsoft.com/office/drawing/2014/main" id="{0E3FFEC0-1491-48C6-A124-010782D50E7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85290" y="6884429"/>
              <a:ext cx="1278592" cy="678402"/>
            </a:xfrm>
            <a:prstGeom prst="rect">
              <a:avLst/>
            </a:prstGeom>
          </p:spPr>
        </p:pic>
        <p:sp>
          <p:nvSpPr>
            <p:cNvPr id="262" name="TextBox 261">
              <a:extLst>
                <a:ext uri="{FF2B5EF4-FFF2-40B4-BE49-F238E27FC236}">
                  <a16:creationId xmlns:a16="http://schemas.microsoft.com/office/drawing/2014/main" id="{8F242C5E-4449-41BA-AA9D-A6E6F6F922E8}"/>
                </a:ext>
              </a:extLst>
            </p:cNvPr>
            <p:cNvSpPr txBox="1"/>
            <p:nvPr/>
          </p:nvSpPr>
          <p:spPr>
            <a:xfrm>
              <a:off x="4375562" y="7163733"/>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63" name="Picture 262">
              <a:extLst>
                <a:ext uri="{FF2B5EF4-FFF2-40B4-BE49-F238E27FC236}">
                  <a16:creationId xmlns:a16="http://schemas.microsoft.com/office/drawing/2014/main" id="{57BBE6FF-2740-478F-B282-C45835C4A86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63882" y="6884209"/>
              <a:ext cx="1274490" cy="676225"/>
            </a:xfrm>
            <a:prstGeom prst="rect">
              <a:avLst/>
            </a:prstGeom>
          </p:spPr>
        </p:pic>
        <p:sp>
          <p:nvSpPr>
            <p:cNvPr id="264" name="TextBox 263">
              <a:extLst>
                <a:ext uri="{FF2B5EF4-FFF2-40B4-BE49-F238E27FC236}">
                  <a16:creationId xmlns:a16="http://schemas.microsoft.com/office/drawing/2014/main" id="{8201BE4C-7AFE-4A7C-B5B2-AA7141FFA98A}"/>
                </a:ext>
              </a:extLst>
            </p:cNvPr>
            <p:cNvSpPr txBox="1"/>
            <p:nvPr/>
          </p:nvSpPr>
          <p:spPr>
            <a:xfrm>
              <a:off x="5640405" y="7168247"/>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65" name="Picture 264">
              <a:extLst>
                <a:ext uri="{FF2B5EF4-FFF2-40B4-BE49-F238E27FC236}">
                  <a16:creationId xmlns:a16="http://schemas.microsoft.com/office/drawing/2014/main" id="{50E2A78F-1F35-4874-BD79-7C1615F56FC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94409" y="7629581"/>
              <a:ext cx="1278592" cy="678402"/>
            </a:xfrm>
            <a:prstGeom prst="rect">
              <a:avLst/>
            </a:prstGeom>
          </p:spPr>
        </p:pic>
        <p:sp>
          <p:nvSpPr>
            <p:cNvPr id="266" name="TextBox 265">
              <a:extLst>
                <a:ext uri="{FF2B5EF4-FFF2-40B4-BE49-F238E27FC236}">
                  <a16:creationId xmlns:a16="http://schemas.microsoft.com/office/drawing/2014/main" id="{7B6D4CC9-B9F4-49E8-82F0-E95B2B2E8270}"/>
                </a:ext>
              </a:extLst>
            </p:cNvPr>
            <p:cNvSpPr txBox="1"/>
            <p:nvPr/>
          </p:nvSpPr>
          <p:spPr>
            <a:xfrm>
              <a:off x="4384680" y="7908885"/>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67" name="Picture 266">
              <a:extLst>
                <a:ext uri="{FF2B5EF4-FFF2-40B4-BE49-F238E27FC236}">
                  <a16:creationId xmlns:a16="http://schemas.microsoft.com/office/drawing/2014/main" id="{63B2E58F-A6FD-404D-9E60-2C75FAFA1D4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73000" y="7629361"/>
              <a:ext cx="1274490" cy="676225"/>
            </a:xfrm>
            <a:prstGeom prst="rect">
              <a:avLst/>
            </a:prstGeom>
          </p:spPr>
        </p:pic>
        <p:sp>
          <p:nvSpPr>
            <p:cNvPr id="268" name="TextBox 267">
              <a:extLst>
                <a:ext uri="{FF2B5EF4-FFF2-40B4-BE49-F238E27FC236}">
                  <a16:creationId xmlns:a16="http://schemas.microsoft.com/office/drawing/2014/main" id="{48F1194D-30C6-420E-A58F-01B26EDB1745}"/>
                </a:ext>
              </a:extLst>
            </p:cNvPr>
            <p:cNvSpPr txBox="1"/>
            <p:nvPr/>
          </p:nvSpPr>
          <p:spPr>
            <a:xfrm>
              <a:off x="5649523" y="7913400"/>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sp>
          <p:nvSpPr>
            <p:cNvPr id="277" name="Rectangle 276">
              <a:extLst>
                <a:ext uri="{FF2B5EF4-FFF2-40B4-BE49-F238E27FC236}">
                  <a16:creationId xmlns:a16="http://schemas.microsoft.com/office/drawing/2014/main" id="{8CFE02D4-AEC7-49DC-ADA0-3B22CC463D0C}"/>
                </a:ext>
              </a:extLst>
            </p:cNvPr>
            <p:cNvSpPr/>
            <p:nvPr/>
          </p:nvSpPr>
          <p:spPr>
            <a:xfrm>
              <a:off x="758802" y="961455"/>
              <a:ext cx="2565438" cy="66298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Do not MLB Marisa!</a:t>
              </a:r>
            </a:p>
            <a:p>
              <a:pPr algn="ctr"/>
              <a:r>
                <a:rPr lang="en-US" sz="900" i="0" dirty="0">
                  <a:solidFill>
                    <a:schemeClr val="bg1"/>
                  </a:solidFill>
                  <a:effectLst/>
                  <a:latin typeface="Whitney"/>
                </a:rPr>
                <a:t>Marisa’s main purpose is to wave clear with her All-target spell cards. But her Last Word is single target, which will screw up auto runs.</a:t>
              </a:r>
              <a:endParaRPr lang="en-US" sz="900" dirty="0">
                <a:solidFill>
                  <a:schemeClr val="bg1"/>
                </a:solidFill>
              </a:endParaRPr>
            </a:p>
          </p:txBody>
        </p:sp>
        <p:sp>
          <p:nvSpPr>
            <p:cNvPr id="278" name="Rectangle 277">
              <a:extLst>
                <a:ext uri="{FF2B5EF4-FFF2-40B4-BE49-F238E27FC236}">
                  <a16:creationId xmlns:a16="http://schemas.microsoft.com/office/drawing/2014/main" id="{CFEEB07F-EF5F-4944-83E8-25756E562C09}"/>
                </a:ext>
              </a:extLst>
            </p:cNvPr>
            <p:cNvSpPr/>
            <p:nvPr/>
          </p:nvSpPr>
          <p:spPr>
            <a:xfrm>
              <a:off x="763115" y="1705483"/>
              <a:ext cx="2561124" cy="67257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Non-damaging </a:t>
              </a:r>
              <a:r>
                <a:rPr lang="en-US" dirty="0" err="1"/>
                <a:t>LastWord</a:t>
              </a:r>
              <a:endParaRPr lang="en-US" dirty="0"/>
            </a:p>
          </p:txBody>
        </p:sp>
        <p:pic>
          <p:nvPicPr>
            <p:cNvPr id="283" name="Picture 282">
              <a:extLst>
                <a:ext uri="{FF2B5EF4-FFF2-40B4-BE49-F238E27FC236}">
                  <a16:creationId xmlns:a16="http://schemas.microsoft.com/office/drawing/2014/main" id="{64B2E065-E657-431B-882A-A4ED740DBAD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60701" y="2429282"/>
              <a:ext cx="1291528" cy="685266"/>
            </a:xfrm>
            <a:prstGeom prst="rect">
              <a:avLst/>
            </a:prstGeom>
          </p:spPr>
        </p:pic>
        <p:sp>
          <p:nvSpPr>
            <p:cNvPr id="284" name="TextBox 283">
              <a:extLst>
                <a:ext uri="{FF2B5EF4-FFF2-40B4-BE49-F238E27FC236}">
                  <a16:creationId xmlns:a16="http://schemas.microsoft.com/office/drawing/2014/main" id="{45889AAB-279E-47F6-82E9-5EE234372C18}"/>
                </a:ext>
              </a:extLst>
            </p:cNvPr>
            <p:cNvSpPr txBox="1"/>
            <p:nvPr/>
          </p:nvSpPr>
          <p:spPr>
            <a:xfrm>
              <a:off x="934094" y="2716162"/>
              <a:ext cx="1157092" cy="390740"/>
            </a:xfrm>
            <a:prstGeom prst="rect">
              <a:avLst/>
            </a:prstGeom>
            <a:noFill/>
          </p:spPr>
          <p:txBody>
            <a:bodyPr wrap="square" rtlCol="0">
              <a:spAutoFit/>
            </a:bodyPr>
            <a:lstStyle/>
            <a:p>
              <a:pPr algn="r"/>
              <a:r>
                <a:rPr lang="en-US" sz="1001" dirty="0">
                  <a:solidFill>
                    <a:schemeClr val="bg1"/>
                  </a:solidFill>
                  <a:highlight>
                    <a:srgbClr val="000000"/>
                  </a:highlight>
                </a:rPr>
                <a:t>+30% Wood</a:t>
              </a:r>
            </a:p>
            <a:p>
              <a:pPr algn="r"/>
              <a:r>
                <a:rPr lang="en-US" sz="1001" dirty="0">
                  <a:solidFill>
                    <a:schemeClr val="bg1"/>
                  </a:solidFill>
                  <a:highlight>
                    <a:srgbClr val="000000"/>
                  </a:highlight>
                </a:rPr>
                <a:t>+25% Body</a:t>
              </a:r>
            </a:p>
          </p:txBody>
        </p:sp>
        <p:pic>
          <p:nvPicPr>
            <p:cNvPr id="285" name="Picture 284">
              <a:extLst>
                <a:ext uri="{FF2B5EF4-FFF2-40B4-BE49-F238E27FC236}">
                  <a16:creationId xmlns:a16="http://schemas.microsoft.com/office/drawing/2014/main" id="{EAA3938C-1C56-4616-A9A6-F06CFB0F836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52021" y="2429539"/>
              <a:ext cx="1274490" cy="676226"/>
            </a:xfrm>
            <a:prstGeom prst="rect">
              <a:avLst/>
            </a:prstGeom>
          </p:spPr>
        </p:pic>
        <p:sp>
          <p:nvSpPr>
            <p:cNvPr id="286" name="TextBox 285">
              <a:extLst>
                <a:ext uri="{FF2B5EF4-FFF2-40B4-BE49-F238E27FC236}">
                  <a16:creationId xmlns:a16="http://schemas.microsoft.com/office/drawing/2014/main" id="{EB739E59-6B33-4ACA-887E-E14F3FCE3B22}"/>
                </a:ext>
              </a:extLst>
            </p:cNvPr>
            <p:cNvSpPr txBox="1"/>
            <p:nvPr/>
          </p:nvSpPr>
          <p:spPr>
            <a:xfrm>
              <a:off x="2316363" y="2728191"/>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Yang</a:t>
              </a:r>
            </a:p>
            <a:p>
              <a:pPr algn="r"/>
              <a:r>
                <a:rPr lang="en-US" sz="1001" dirty="0">
                  <a:solidFill>
                    <a:schemeClr val="bg1"/>
                  </a:solidFill>
                  <a:highlight>
                    <a:srgbClr val="000000"/>
                  </a:highlight>
                </a:rPr>
                <a:t>+25% Laser</a:t>
              </a:r>
            </a:p>
          </p:txBody>
        </p:sp>
        <p:pic>
          <p:nvPicPr>
            <p:cNvPr id="287" name="Picture 286">
              <a:extLst>
                <a:ext uri="{FF2B5EF4-FFF2-40B4-BE49-F238E27FC236}">
                  <a16:creationId xmlns:a16="http://schemas.microsoft.com/office/drawing/2014/main" id="{E58C2ECE-AB06-4F71-AA04-E5BED028C23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71955" y="3189790"/>
              <a:ext cx="1283238" cy="680867"/>
            </a:xfrm>
            <a:prstGeom prst="rect">
              <a:avLst/>
            </a:prstGeom>
          </p:spPr>
        </p:pic>
        <p:sp>
          <p:nvSpPr>
            <p:cNvPr id="288" name="TextBox 287">
              <a:extLst>
                <a:ext uri="{FF2B5EF4-FFF2-40B4-BE49-F238E27FC236}">
                  <a16:creationId xmlns:a16="http://schemas.microsoft.com/office/drawing/2014/main" id="{55AF5A37-00CF-439D-96C3-E97299006692}"/>
                </a:ext>
              </a:extLst>
            </p:cNvPr>
            <p:cNvSpPr txBox="1"/>
            <p:nvPr/>
          </p:nvSpPr>
          <p:spPr>
            <a:xfrm>
              <a:off x="951841" y="3461844"/>
              <a:ext cx="1157092" cy="390740"/>
            </a:xfrm>
            <a:prstGeom prst="rect">
              <a:avLst/>
            </a:prstGeom>
            <a:noFill/>
          </p:spPr>
          <p:txBody>
            <a:bodyPr wrap="square" rtlCol="0">
              <a:spAutoFit/>
            </a:bodyPr>
            <a:lstStyle/>
            <a:p>
              <a:pPr algn="r"/>
              <a:r>
                <a:rPr lang="en-US" sz="1001" dirty="0">
                  <a:solidFill>
                    <a:schemeClr val="bg1"/>
                  </a:solidFill>
                  <a:highlight>
                    <a:srgbClr val="000000"/>
                  </a:highlight>
                </a:rPr>
                <a:t>+20% Liquid</a:t>
              </a:r>
            </a:p>
            <a:p>
              <a:pPr algn="r"/>
              <a:r>
                <a:rPr lang="en-US" sz="1001" dirty="0">
                  <a:solidFill>
                    <a:schemeClr val="bg1"/>
                  </a:solidFill>
                  <a:highlight>
                    <a:srgbClr val="000000"/>
                  </a:highlight>
                </a:rPr>
                <a:t>+2 Accuracy</a:t>
              </a:r>
            </a:p>
          </p:txBody>
        </p:sp>
        <p:pic>
          <p:nvPicPr>
            <p:cNvPr id="289" name="Picture 288">
              <a:extLst>
                <a:ext uri="{FF2B5EF4-FFF2-40B4-BE49-F238E27FC236}">
                  <a16:creationId xmlns:a16="http://schemas.microsoft.com/office/drawing/2014/main" id="{F013400E-B46F-42DC-B83C-9F0F0F95582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45647" y="5422125"/>
              <a:ext cx="1278592" cy="678402"/>
            </a:xfrm>
            <a:prstGeom prst="rect">
              <a:avLst/>
            </a:prstGeom>
          </p:spPr>
        </p:pic>
        <p:sp>
          <p:nvSpPr>
            <p:cNvPr id="290" name="TextBox 289">
              <a:extLst>
                <a:ext uri="{FF2B5EF4-FFF2-40B4-BE49-F238E27FC236}">
                  <a16:creationId xmlns:a16="http://schemas.microsoft.com/office/drawing/2014/main" id="{3ABD6EAE-6533-4559-8B26-EEE160322256}"/>
                </a:ext>
              </a:extLst>
            </p:cNvPr>
            <p:cNvSpPr txBox="1"/>
            <p:nvPr/>
          </p:nvSpPr>
          <p:spPr>
            <a:xfrm>
              <a:off x="2242116" y="5695231"/>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291" name="Picture 290">
              <a:extLst>
                <a:ext uri="{FF2B5EF4-FFF2-40B4-BE49-F238E27FC236}">
                  <a16:creationId xmlns:a16="http://schemas.microsoft.com/office/drawing/2014/main" id="{69EDB38B-1870-4E92-88E0-70BAAA9C2CF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66586" y="5420544"/>
              <a:ext cx="1283238" cy="680867"/>
            </a:xfrm>
            <a:prstGeom prst="rect">
              <a:avLst/>
            </a:prstGeom>
          </p:spPr>
        </p:pic>
        <p:sp>
          <p:nvSpPr>
            <p:cNvPr id="292" name="TextBox 291">
              <a:extLst>
                <a:ext uri="{FF2B5EF4-FFF2-40B4-BE49-F238E27FC236}">
                  <a16:creationId xmlns:a16="http://schemas.microsoft.com/office/drawing/2014/main" id="{08E62139-B214-4D7B-B1DD-C5B1D0B87DE5}"/>
                </a:ext>
              </a:extLst>
            </p:cNvPr>
            <p:cNvSpPr txBox="1"/>
            <p:nvPr/>
          </p:nvSpPr>
          <p:spPr>
            <a:xfrm>
              <a:off x="946473" y="5692597"/>
              <a:ext cx="1157092" cy="390740"/>
            </a:xfrm>
            <a:prstGeom prst="rect">
              <a:avLst/>
            </a:prstGeom>
            <a:noFill/>
          </p:spPr>
          <p:txBody>
            <a:bodyPr wrap="square" rtlCol="0">
              <a:spAutoFit/>
            </a:bodyPr>
            <a:lstStyle/>
            <a:p>
              <a:pPr algn="r"/>
              <a:r>
                <a:rPr lang="en-US" sz="1001" dirty="0">
                  <a:solidFill>
                    <a:schemeClr val="bg1"/>
                  </a:solidFill>
                  <a:highlight>
                    <a:srgbClr val="000000"/>
                  </a:highlight>
                </a:rPr>
                <a:t>+20% Liquid</a:t>
              </a:r>
            </a:p>
            <a:p>
              <a:pPr algn="r"/>
              <a:r>
                <a:rPr lang="en-US" sz="1001" dirty="0">
                  <a:solidFill>
                    <a:schemeClr val="bg1"/>
                  </a:solidFill>
                  <a:highlight>
                    <a:srgbClr val="000000"/>
                  </a:highlight>
                </a:rPr>
                <a:t>+2 Accuracy</a:t>
              </a:r>
            </a:p>
          </p:txBody>
        </p:sp>
        <p:pic>
          <p:nvPicPr>
            <p:cNvPr id="301" name="Picture 300">
              <a:extLst>
                <a:ext uri="{FF2B5EF4-FFF2-40B4-BE49-F238E27FC236}">
                  <a16:creationId xmlns:a16="http://schemas.microsoft.com/office/drawing/2014/main" id="{132F72CF-3443-4D4A-AC2B-90B05C9A1F0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73870" y="4680276"/>
              <a:ext cx="1278591" cy="678401"/>
            </a:xfrm>
            <a:prstGeom prst="rect">
              <a:avLst/>
            </a:prstGeom>
          </p:spPr>
        </p:pic>
        <p:pic>
          <p:nvPicPr>
            <p:cNvPr id="302" name="Picture 301">
              <a:extLst>
                <a:ext uri="{FF2B5EF4-FFF2-40B4-BE49-F238E27FC236}">
                  <a16:creationId xmlns:a16="http://schemas.microsoft.com/office/drawing/2014/main" id="{626621CB-B7AA-42E8-8323-B292F4CEB5C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452901" y="4676684"/>
              <a:ext cx="1282067" cy="680245"/>
            </a:xfrm>
            <a:prstGeom prst="rect">
              <a:avLst/>
            </a:prstGeom>
          </p:spPr>
        </p:pic>
        <p:sp>
          <p:nvSpPr>
            <p:cNvPr id="303" name="TextBox 302">
              <a:extLst>
                <a:ext uri="{FF2B5EF4-FFF2-40B4-BE49-F238E27FC236}">
                  <a16:creationId xmlns:a16="http://schemas.microsoft.com/office/drawing/2014/main" id="{1AB721B0-8888-4CEC-9F52-36FA0195770E}"/>
                </a:ext>
              </a:extLst>
            </p:cNvPr>
            <p:cNvSpPr txBox="1"/>
            <p:nvPr/>
          </p:nvSpPr>
          <p:spPr>
            <a:xfrm>
              <a:off x="5734613" y="4975841"/>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Yin</a:t>
              </a:r>
            </a:p>
            <a:p>
              <a:pPr algn="r"/>
              <a:r>
                <a:rPr lang="en-US" sz="1001" dirty="0">
                  <a:solidFill>
                    <a:schemeClr val="bg1"/>
                  </a:solidFill>
                  <a:highlight>
                    <a:srgbClr val="000000"/>
                  </a:highlight>
                </a:rPr>
                <a:t>+25% Ofuda</a:t>
              </a:r>
            </a:p>
          </p:txBody>
        </p:sp>
        <p:sp>
          <p:nvSpPr>
            <p:cNvPr id="304" name="TextBox 303">
              <a:extLst>
                <a:ext uri="{FF2B5EF4-FFF2-40B4-BE49-F238E27FC236}">
                  <a16:creationId xmlns:a16="http://schemas.microsoft.com/office/drawing/2014/main" id="{B1B1C803-2CE0-4EE5-B5D4-87B158C35CBD}"/>
                </a:ext>
              </a:extLst>
            </p:cNvPr>
            <p:cNvSpPr txBox="1"/>
            <p:nvPr/>
          </p:nvSpPr>
          <p:spPr>
            <a:xfrm>
              <a:off x="4432092" y="4978044"/>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Yin</a:t>
              </a:r>
            </a:p>
            <a:p>
              <a:pPr algn="r"/>
              <a:r>
                <a:rPr lang="en-US" sz="1001" dirty="0">
                  <a:solidFill>
                    <a:schemeClr val="bg1"/>
                  </a:solidFill>
                  <a:highlight>
                    <a:srgbClr val="000000"/>
                  </a:highlight>
                </a:rPr>
                <a:t>+15% Wood</a:t>
              </a:r>
            </a:p>
          </p:txBody>
        </p:sp>
        <p:pic>
          <p:nvPicPr>
            <p:cNvPr id="305" name="Picture 304">
              <a:extLst>
                <a:ext uri="{FF2B5EF4-FFF2-40B4-BE49-F238E27FC236}">
                  <a16:creationId xmlns:a16="http://schemas.microsoft.com/office/drawing/2014/main" id="{F053B90F-87DB-4037-BBE1-B62BE833B0FD}"/>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183636" y="3197193"/>
              <a:ext cx="1274903" cy="676445"/>
            </a:xfrm>
            <a:prstGeom prst="rect">
              <a:avLst/>
            </a:prstGeom>
          </p:spPr>
        </p:pic>
        <p:sp>
          <p:nvSpPr>
            <p:cNvPr id="306" name="TextBox 305">
              <a:extLst>
                <a:ext uri="{FF2B5EF4-FFF2-40B4-BE49-F238E27FC236}">
                  <a16:creationId xmlns:a16="http://schemas.microsoft.com/office/drawing/2014/main" id="{D0A1EDC9-45D2-4602-999A-0B7BC7770B2C}"/>
                </a:ext>
              </a:extLst>
            </p:cNvPr>
            <p:cNvSpPr txBox="1"/>
            <p:nvPr/>
          </p:nvSpPr>
          <p:spPr>
            <a:xfrm>
              <a:off x="4473654" y="3491987"/>
              <a:ext cx="1037374" cy="390740"/>
            </a:xfrm>
            <a:prstGeom prst="rect">
              <a:avLst/>
            </a:prstGeom>
            <a:noFill/>
          </p:spPr>
          <p:txBody>
            <a:bodyPr wrap="square" rtlCol="0">
              <a:spAutoFit/>
            </a:bodyPr>
            <a:lstStyle/>
            <a:p>
              <a:pPr algn="r"/>
              <a:r>
                <a:rPr lang="en-US" sz="1001" dirty="0">
                  <a:solidFill>
                    <a:schemeClr val="bg1"/>
                  </a:solidFill>
                  <a:highlight>
                    <a:srgbClr val="000000"/>
                  </a:highlight>
                </a:rPr>
                <a:t>+3 Yang</a:t>
              </a:r>
            </a:p>
            <a:p>
              <a:pPr algn="r"/>
              <a:r>
                <a:rPr lang="en-US" sz="1001" dirty="0">
                  <a:solidFill>
                    <a:schemeClr val="bg1"/>
                  </a:solidFill>
                  <a:highlight>
                    <a:srgbClr val="000000"/>
                  </a:highlight>
                </a:rPr>
                <a:t>+25% Laser</a:t>
              </a:r>
            </a:p>
          </p:txBody>
        </p:sp>
        <p:pic>
          <p:nvPicPr>
            <p:cNvPr id="307" name="Picture 306">
              <a:extLst>
                <a:ext uri="{FF2B5EF4-FFF2-40B4-BE49-F238E27FC236}">
                  <a16:creationId xmlns:a16="http://schemas.microsoft.com/office/drawing/2014/main" id="{9EF0ED53-8776-4D67-A581-D2E30762EA1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455176" y="3191030"/>
              <a:ext cx="1292314" cy="685681"/>
            </a:xfrm>
            <a:prstGeom prst="rect">
              <a:avLst/>
            </a:prstGeom>
          </p:spPr>
        </p:pic>
        <p:sp>
          <p:nvSpPr>
            <p:cNvPr id="308" name="TextBox 307">
              <a:extLst>
                <a:ext uri="{FF2B5EF4-FFF2-40B4-BE49-F238E27FC236}">
                  <a16:creationId xmlns:a16="http://schemas.microsoft.com/office/drawing/2014/main" id="{F2361533-5111-496E-8006-6EA762D9D482}"/>
                </a:ext>
              </a:extLst>
            </p:cNvPr>
            <p:cNvSpPr txBox="1"/>
            <p:nvPr/>
          </p:nvSpPr>
          <p:spPr>
            <a:xfrm>
              <a:off x="5742515" y="3512910"/>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Yang</a:t>
              </a:r>
            </a:p>
            <a:p>
              <a:pPr algn="r"/>
              <a:r>
                <a:rPr lang="en-US" sz="1001" dirty="0">
                  <a:solidFill>
                    <a:schemeClr val="bg1"/>
                  </a:solidFill>
                  <a:highlight>
                    <a:srgbClr val="000000"/>
                  </a:highlight>
                </a:rPr>
                <a:t>+10% Water</a:t>
              </a:r>
            </a:p>
          </p:txBody>
        </p:sp>
        <p:pic>
          <p:nvPicPr>
            <p:cNvPr id="309" name="Picture 308">
              <a:extLst>
                <a:ext uri="{FF2B5EF4-FFF2-40B4-BE49-F238E27FC236}">
                  <a16:creationId xmlns:a16="http://schemas.microsoft.com/office/drawing/2014/main" id="{62EFA9D5-1D05-477A-B3F8-7317C2942570}"/>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64520" y="6172389"/>
              <a:ext cx="1278591" cy="678401"/>
            </a:xfrm>
            <a:prstGeom prst="rect">
              <a:avLst/>
            </a:prstGeom>
          </p:spPr>
        </p:pic>
        <p:pic>
          <p:nvPicPr>
            <p:cNvPr id="310" name="Picture 309">
              <a:extLst>
                <a:ext uri="{FF2B5EF4-FFF2-40B4-BE49-F238E27FC236}">
                  <a16:creationId xmlns:a16="http://schemas.microsoft.com/office/drawing/2014/main" id="{5CF2A2C5-6337-4786-878B-2E4CD4F507B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043552" y="6168798"/>
              <a:ext cx="1282067" cy="680245"/>
            </a:xfrm>
            <a:prstGeom prst="rect">
              <a:avLst/>
            </a:prstGeom>
          </p:spPr>
        </p:pic>
        <p:sp>
          <p:nvSpPr>
            <p:cNvPr id="311" name="TextBox 310">
              <a:extLst>
                <a:ext uri="{FF2B5EF4-FFF2-40B4-BE49-F238E27FC236}">
                  <a16:creationId xmlns:a16="http://schemas.microsoft.com/office/drawing/2014/main" id="{A62C55FF-2B56-4086-AE1F-7B8B969F6635}"/>
                </a:ext>
              </a:extLst>
            </p:cNvPr>
            <p:cNvSpPr txBox="1"/>
            <p:nvPr/>
          </p:nvSpPr>
          <p:spPr>
            <a:xfrm>
              <a:off x="2325264" y="6486547"/>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Yin</a:t>
              </a:r>
            </a:p>
            <a:p>
              <a:pPr algn="r"/>
              <a:r>
                <a:rPr lang="en-US" sz="1001" dirty="0">
                  <a:solidFill>
                    <a:schemeClr val="bg1"/>
                  </a:solidFill>
                  <a:highlight>
                    <a:srgbClr val="000000"/>
                  </a:highlight>
                </a:rPr>
                <a:t>+25% Ofuda</a:t>
              </a:r>
            </a:p>
          </p:txBody>
        </p:sp>
        <p:sp>
          <p:nvSpPr>
            <p:cNvPr id="312" name="TextBox 311">
              <a:extLst>
                <a:ext uri="{FF2B5EF4-FFF2-40B4-BE49-F238E27FC236}">
                  <a16:creationId xmlns:a16="http://schemas.microsoft.com/office/drawing/2014/main" id="{A38D88CB-CA13-4125-BBE6-3FC7AB263C20}"/>
                </a:ext>
              </a:extLst>
            </p:cNvPr>
            <p:cNvSpPr txBox="1"/>
            <p:nvPr/>
          </p:nvSpPr>
          <p:spPr>
            <a:xfrm>
              <a:off x="1022743" y="6488749"/>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Yin</a:t>
              </a:r>
            </a:p>
            <a:p>
              <a:pPr algn="r"/>
              <a:r>
                <a:rPr lang="en-US" sz="1001" dirty="0">
                  <a:solidFill>
                    <a:schemeClr val="bg1"/>
                  </a:solidFill>
                  <a:highlight>
                    <a:srgbClr val="000000"/>
                  </a:highlight>
                </a:rPr>
                <a:t>+15% Wood</a:t>
              </a:r>
            </a:p>
          </p:txBody>
        </p:sp>
        <p:pic>
          <p:nvPicPr>
            <p:cNvPr id="313" name="Picture 312">
              <a:extLst>
                <a:ext uri="{FF2B5EF4-FFF2-40B4-BE49-F238E27FC236}">
                  <a16:creationId xmlns:a16="http://schemas.microsoft.com/office/drawing/2014/main" id="{5EC77BD5-FA0A-43BF-B739-F1EBF717BA6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64878" y="7654208"/>
              <a:ext cx="1278591" cy="678401"/>
            </a:xfrm>
            <a:prstGeom prst="rect">
              <a:avLst/>
            </a:prstGeom>
          </p:spPr>
        </p:pic>
        <p:pic>
          <p:nvPicPr>
            <p:cNvPr id="314" name="Picture 313">
              <a:extLst>
                <a:ext uri="{FF2B5EF4-FFF2-40B4-BE49-F238E27FC236}">
                  <a16:creationId xmlns:a16="http://schemas.microsoft.com/office/drawing/2014/main" id="{689FCA3D-B5DA-45F5-813E-1833109A439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043910" y="7650617"/>
              <a:ext cx="1282067" cy="680245"/>
            </a:xfrm>
            <a:prstGeom prst="rect">
              <a:avLst/>
            </a:prstGeom>
          </p:spPr>
        </p:pic>
        <p:sp>
          <p:nvSpPr>
            <p:cNvPr id="315" name="TextBox 314">
              <a:extLst>
                <a:ext uri="{FF2B5EF4-FFF2-40B4-BE49-F238E27FC236}">
                  <a16:creationId xmlns:a16="http://schemas.microsoft.com/office/drawing/2014/main" id="{AE674133-8A6D-45C9-92B1-CE87A6C40BDD}"/>
                </a:ext>
              </a:extLst>
            </p:cNvPr>
            <p:cNvSpPr txBox="1"/>
            <p:nvPr/>
          </p:nvSpPr>
          <p:spPr>
            <a:xfrm>
              <a:off x="2325622" y="7949774"/>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Yin</a:t>
              </a:r>
            </a:p>
            <a:p>
              <a:pPr algn="r"/>
              <a:r>
                <a:rPr lang="en-US" sz="1001" dirty="0">
                  <a:solidFill>
                    <a:schemeClr val="bg1"/>
                  </a:solidFill>
                  <a:highlight>
                    <a:srgbClr val="000000"/>
                  </a:highlight>
                </a:rPr>
                <a:t>+25% Ofuda</a:t>
              </a:r>
            </a:p>
          </p:txBody>
        </p:sp>
        <p:sp>
          <p:nvSpPr>
            <p:cNvPr id="316" name="TextBox 315">
              <a:extLst>
                <a:ext uri="{FF2B5EF4-FFF2-40B4-BE49-F238E27FC236}">
                  <a16:creationId xmlns:a16="http://schemas.microsoft.com/office/drawing/2014/main" id="{87DED803-AB1E-4073-9178-43F2C228F19F}"/>
                </a:ext>
              </a:extLst>
            </p:cNvPr>
            <p:cNvSpPr txBox="1"/>
            <p:nvPr/>
          </p:nvSpPr>
          <p:spPr>
            <a:xfrm>
              <a:off x="1023101" y="7951977"/>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Yin</a:t>
              </a:r>
            </a:p>
            <a:p>
              <a:pPr algn="r"/>
              <a:r>
                <a:rPr lang="en-US" sz="1001" dirty="0">
                  <a:solidFill>
                    <a:schemeClr val="bg1"/>
                  </a:solidFill>
                  <a:highlight>
                    <a:srgbClr val="000000"/>
                  </a:highlight>
                </a:rPr>
                <a:t>+15% Wood</a:t>
              </a:r>
            </a:p>
          </p:txBody>
        </p:sp>
        <p:pic>
          <p:nvPicPr>
            <p:cNvPr id="3" name="Picture 2" descr="A painting of a person&#10;&#10;Description automatically generated with medium confidence">
              <a:extLst>
                <a:ext uri="{FF2B5EF4-FFF2-40B4-BE49-F238E27FC236}">
                  <a16:creationId xmlns:a16="http://schemas.microsoft.com/office/drawing/2014/main" id="{5AF9043C-D1FD-4C9F-820E-F655F487B0B3}"/>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506659" y="8382473"/>
              <a:ext cx="688280" cy="688280"/>
            </a:xfrm>
            <a:prstGeom prst="rect">
              <a:avLst/>
            </a:prstGeom>
          </p:spPr>
        </p:pic>
        <p:pic>
          <p:nvPicPr>
            <p:cNvPr id="122" name="Picture 121">
              <a:extLst>
                <a:ext uri="{FF2B5EF4-FFF2-40B4-BE49-F238E27FC236}">
                  <a16:creationId xmlns:a16="http://schemas.microsoft.com/office/drawing/2014/main" id="{190D1EF1-E6AF-4153-A948-71163CFDE43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94409" y="8386646"/>
              <a:ext cx="1278592" cy="678402"/>
            </a:xfrm>
            <a:prstGeom prst="rect">
              <a:avLst/>
            </a:prstGeom>
          </p:spPr>
        </p:pic>
        <p:sp>
          <p:nvSpPr>
            <p:cNvPr id="123" name="TextBox 122">
              <a:extLst>
                <a:ext uri="{FF2B5EF4-FFF2-40B4-BE49-F238E27FC236}">
                  <a16:creationId xmlns:a16="http://schemas.microsoft.com/office/drawing/2014/main" id="{B572DB0E-05CF-42CE-9698-4660739EC23D}"/>
                </a:ext>
              </a:extLst>
            </p:cNvPr>
            <p:cNvSpPr txBox="1"/>
            <p:nvPr/>
          </p:nvSpPr>
          <p:spPr>
            <a:xfrm>
              <a:off x="4384680" y="8665950"/>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24" name="Picture 123">
              <a:extLst>
                <a:ext uri="{FF2B5EF4-FFF2-40B4-BE49-F238E27FC236}">
                  <a16:creationId xmlns:a16="http://schemas.microsoft.com/office/drawing/2014/main" id="{A27A1500-6660-4100-9B5F-B4E32659D096}"/>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73000" y="8386426"/>
              <a:ext cx="1274490" cy="676225"/>
            </a:xfrm>
            <a:prstGeom prst="rect">
              <a:avLst/>
            </a:prstGeom>
          </p:spPr>
        </p:pic>
        <p:sp>
          <p:nvSpPr>
            <p:cNvPr id="125" name="TextBox 124">
              <a:extLst>
                <a:ext uri="{FF2B5EF4-FFF2-40B4-BE49-F238E27FC236}">
                  <a16:creationId xmlns:a16="http://schemas.microsoft.com/office/drawing/2014/main" id="{F15E9BDF-E701-4830-877F-BD2DB2EA4467}"/>
                </a:ext>
              </a:extLst>
            </p:cNvPr>
            <p:cNvSpPr txBox="1"/>
            <p:nvPr/>
          </p:nvSpPr>
          <p:spPr>
            <a:xfrm>
              <a:off x="5649523" y="8670465"/>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26" name="Picture 125" descr="A person with purple hair&#10;&#10;Description automatically generated with low confidence">
              <a:extLst>
                <a:ext uri="{FF2B5EF4-FFF2-40B4-BE49-F238E27FC236}">
                  <a16:creationId xmlns:a16="http://schemas.microsoft.com/office/drawing/2014/main" id="{84520610-2126-4C7A-AED5-A7C2F6525AD3}"/>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11435" y="9128019"/>
              <a:ext cx="682973" cy="682973"/>
            </a:xfrm>
            <a:prstGeom prst="rect">
              <a:avLst/>
            </a:prstGeom>
          </p:spPr>
        </p:pic>
        <p:pic>
          <p:nvPicPr>
            <p:cNvPr id="129" name="Picture 128">
              <a:extLst>
                <a:ext uri="{FF2B5EF4-FFF2-40B4-BE49-F238E27FC236}">
                  <a16:creationId xmlns:a16="http://schemas.microsoft.com/office/drawing/2014/main" id="{ECC85972-6905-4302-8E48-424D4667C06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198069" y="9134182"/>
              <a:ext cx="1274903" cy="676445"/>
            </a:xfrm>
            <a:prstGeom prst="rect">
              <a:avLst/>
            </a:prstGeom>
          </p:spPr>
        </p:pic>
        <p:sp>
          <p:nvSpPr>
            <p:cNvPr id="131" name="TextBox 130">
              <a:extLst>
                <a:ext uri="{FF2B5EF4-FFF2-40B4-BE49-F238E27FC236}">
                  <a16:creationId xmlns:a16="http://schemas.microsoft.com/office/drawing/2014/main" id="{3206AF32-8165-4A09-8D4D-335A2358B052}"/>
                </a:ext>
              </a:extLst>
            </p:cNvPr>
            <p:cNvSpPr txBox="1"/>
            <p:nvPr/>
          </p:nvSpPr>
          <p:spPr>
            <a:xfrm>
              <a:off x="4488088" y="9428976"/>
              <a:ext cx="1037374" cy="390740"/>
            </a:xfrm>
            <a:prstGeom prst="rect">
              <a:avLst/>
            </a:prstGeom>
            <a:noFill/>
          </p:spPr>
          <p:txBody>
            <a:bodyPr wrap="square" rtlCol="0">
              <a:spAutoFit/>
            </a:bodyPr>
            <a:lstStyle/>
            <a:p>
              <a:pPr algn="r"/>
              <a:r>
                <a:rPr lang="en-US" sz="1001" dirty="0">
                  <a:solidFill>
                    <a:schemeClr val="bg1"/>
                  </a:solidFill>
                  <a:highlight>
                    <a:srgbClr val="000000"/>
                  </a:highlight>
                </a:rPr>
                <a:t>+3 Yang</a:t>
              </a:r>
            </a:p>
            <a:p>
              <a:pPr algn="r"/>
              <a:r>
                <a:rPr lang="en-US" sz="1001" dirty="0">
                  <a:solidFill>
                    <a:schemeClr val="bg1"/>
                  </a:solidFill>
                  <a:highlight>
                    <a:srgbClr val="000000"/>
                  </a:highlight>
                </a:rPr>
                <a:t>+25% Laser</a:t>
              </a:r>
            </a:p>
          </p:txBody>
        </p:sp>
        <p:pic>
          <p:nvPicPr>
            <p:cNvPr id="132" name="Picture 131">
              <a:extLst>
                <a:ext uri="{FF2B5EF4-FFF2-40B4-BE49-F238E27FC236}">
                  <a16:creationId xmlns:a16="http://schemas.microsoft.com/office/drawing/2014/main" id="{A16663BC-67A7-4149-A298-B96100C13303}"/>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469610" y="9128019"/>
              <a:ext cx="1292314" cy="685681"/>
            </a:xfrm>
            <a:prstGeom prst="rect">
              <a:avLst/>
            </a:prstGeom>
          </p:spPr>
        </p:pic>
        <p:sp>
          <p:nvSpPr>
            <p:cNvPr id="136" name="TextBox 135">
              <a:extLst>
                <a:ext uri="{FF2B5EF4-FFF2-40B4-BE49-F238E27FC236}">
                  <a16:creationId xmlns:a16="http://schemas.microsoft.com/office/drawing/2014/main" id="{3E7AB705-757D-4C98-BA1D-009ACC3BB9E9}"/>
                </a:ext>
              </a:extLst>
            </p:cNvPr>
            <p:cNvSpPr txBox="1"/>
            <p:nvPr/>
          </p:nvSpPr>
          <p:spPr>
            <a:xfrm>
              <a:off x="5756948" y="9449899"/>
              <a:ext cx="1055692" cy="390740"/>
            </a:xfrm>
            <a:prstGeom prst="rect">
              <a:avLst/>
            </a:prstGeom>
            <a:noFill/>
          </p:spPr>
          <p:txBody>
            <a:bodyPr wrap="square" rtlCol="0">
              <a:spAutoFit/>
            </a:bodyPr>
            <a:lstStyle/>
            <a:p>
              <a:pPr algn="r"/>
              <a:r>
                <a:rPr lang="en-US" sz="1001" dirty="0">
                  <a:solidFill>
                    <a:schemeClr val="bg1"/>
                  </a:solidFill>
                  <a:highlight>
                    <a:srgbClr val="000000"/>
                  </a:highlight>
                </a:rPr>
                <a:t>+3 Yang</a:t>
              </a:r>
            </a:p>
            <a:p>
              <a:pPr algn="r"/>
              <a:r>
                <a:rPr lang="en-US" sz="1001" dirty="0">
                  <a:solidFill>
                    <a:schemeClr val="bg1"/>
                  </a:solidFill>
                  <a:highlight>
                    <a:srgbClr val="000000"/>
                  </a:highlight>
                </a:rPr>
                <a:t>+10% Water</a:t>
              </a:r>
            </a:p>
          </p:txBody>
        </p:sp>
        <p:pic>
          <p:nvPicPr>
            <p:cNvPr id="11" name="Picture 10" descr="A person wearing a costume&#10;&#10;Description automatically generated with low confidence">
              <a:extLst>
                <a:ext uri="{FF2B5EF4-FFF2-40B4-BE49-F238E27FC236}">
                  <a16:creationId xmlns:a16="http://schemas.microsoft.com/office/drawing/2014/main" id="{3CAFCD8F-D096-4A35-AB25-926BA87B191F}"/>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3237" y="9877907"/>
              <a:ext cx="668718" cy="668718"/>
            </a:xfrm>
            <a:prstGeom prst="rect">
              <a:avLst/>
            </a:prstGeom>
          </p:spPr>
        </p:pic>
        <p:pic>
          <p:nvPicPr>
            <p:cNvPr id="138" name="Picture 137">
              <a:extLst>
                <a:ext uri="{FF2B5EF4-FFF2-40B4-BE49-F238E27FC236}">
                  <a16:creationId xmlns:a16="http://schemas.microsoft.com/office/drawing/2014/main" id="{F98C62BF-8B6F-4BF9-B3CB-AA430BBFCD0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65594" y="9870619"/>
              <a:ext cx="1278592" cy="678402"/>
            </a:xfrm>
            <a:prstGeom prst="rect">
              <a:avLst/>
            </a:prstGeom>
          </p:spPr>
        </p:pic>
        <p:sp>
          <p:nvSpPr>
            <p:cNvPr id="139" name="TextBox 138">
              <a:extLst>
                <a:ext uri="{FF2B5EF4-FFF2-40B4-BE49-F238E27FC236}">
                  <a16:creationId xmlns:a16="http://schemas.microsoft.com/office/drawing/2014/main" id="{9571ABBC-99A1-4F19-AE47-8184B7A8650B}"/>
                </a:ext>
              </a:extLst>
            </p:cNvPr>
            <p:cNvSpPr txBox="1"/>
            <p:nvPr/>
          </p:nvSpPr>
          <p:spPr>
            <a:xfrm>
              <a:off x="955865" y="10149923"/>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40" name="Picture 139">
              <a:extLst>
                <a:ext uri="{FF2B5EF4-FFF2-40B4-BE49-F238E27FC236}">
                  <a16:creationId xmlns:a16="http://schemas.microsoft.com/office/drawing/2014/main" id="{619A4C25-C956-456A-844F-95903DB0513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44185" y="9870399"/>
              <a:ext cx="1274490" cy="676225"/>
            </a:xfrm>
            <a:prstGeom prst="rect">
              <a:avLst/>
            </a:prstGeom>
          </p:spPr>
        </p:pic>
        <p:sp>
          <p:nvSpPr>
            <p:cNvPr id="141" name="TextBox 140">
              <a:extLst>
                <a:ext uri="{FF2B5EF4-FFF2-40B4-BE49-F238E27FC236}">
                  <a16:creationId xmlns:a16="http://schemas.microsoft.com/office/drawing/2014/main" id="{32D6898D-9956-4B57-8F7C-CA04B369F435}"/>
                </a:ext>
              </a:extLst>
            </p:cNvPr>
            <p:cNvSpPr txBox="1"/>
            <p:nvPr/>
          </p:nvSpPr>
          <p:spPr>
            <a:xfrm>
              <a:off x="2220709" y="10154438"/>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4" name="Picture 13" descr="A picture containing text, clipart&#10;&#10;Description automatically generated">
              <a:extLst>
                <a:ext uri="{FF2B5EF4-FFF2-40B4-BE49-F238E27FC236}">
                  <a16:creationId xmlns:a16="http://schemas.microsoft.com/office/drawing/2014/main" id="{A1B07240-5E6C-45D3-AF64-BF38F6C41E7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515518" y="9860870"/>
              <a:ext cx="692453" cy="692453"/>
            </a:xfrm>
            <a:prstGeom prst="rect">
              <a:avLst/>
            </a:prstGeom>
          </p:spPr>
        </p:pic>
        <p:pic>
          <p:nvPicPr>
            <p:cNvPr id="142" name="Picture 141">
              <a:extLst>
                <a:ext uri="{FF2B5EF4-FFF2-40B4-BE49-F238E27FC236}">
                  <a16:creationId xmlns:a16="http://schemas.microsoft.com/office/drawing/2014/main" id="{0D0844E5-74E5-463E-848B-6CA5672B105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00977" y="9871122"/>
              <a:ext cx="1278592" cy="678402"/>
            </a:xfrm>
            <a:prstGeom prst="rect">
              <a:avLst/>
            </a:prstGeom>
          </p:spPr>
        </p:pic>
        <p:sp>
          <p:nvSpPr>
            <p:cNvPr id="143" name="TextBox 142">
              <a:extLst>
                <a:ext uri="{FF2B5EF4-FFF2-40B4-BE49-F238E27FC236}">
                  <a16:creationId xmlns:a16="http://schemas.microsoft.com/office/drawing/2014/main" id="{806755F5-9F57-49E9-84B8-42DF3552A6F5}"/>
                </a:ext>
              </a:extLst>
            </p:cNvPr>
            <p:cNvSpPr txBox="1"/>
            <p:nvPr/>
          </p:nvSpPr>
          <p:spPr>
            <a:xfrm>
              <a:off x="4391248" y="10150426"/>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44" name="Picture 143">
              <a:extLst>
                <a:ext uri="{FF2B5EF4-FFF2-40B4-BE49-F238E27FC236}">
                  <a16:creationId xmlns:a16="http://schemas.microsoft.com/office/drawing/2014/main" id="{E42B1BFA-6A65-4E27-87D7-8D8144295D88}"/>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479568" y="9870902"/>
              <a:ext cx="1274490" cy="676225"/>
            </a:xfrm>
            <a:prstGeom prst="rect">
              <a:avLst/>
            </a:prstGeom>
          </p:spPr>
        </p:pic>
        <p:sp>
          <p:nvSpPr>
            <p:cNvPr id="145" name="TextBox 144">
              <a:extLst>
                <a:ext uri="{FF2B5EF4-FFF2-40B4-BE49-F238E27FC236}">
                  <a16:creationId xmlns:a16="http://schemas.microsoft.com/office/drawing/2014/main" id="{D2CAD134-131E-4D8C-8A70-53F2588170B4}"/>
                </a:ext>
              </a:extLst>
            </p:cNvPr>
            <p:cNvSpPr txBox="1"/>
            <p:nvPr/>
          </p:nvSpPr>
          <p:spPr>
            <a:xfrm>
              <a:off x="5656091" y="10154941"/>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6" name="Picture 15" descr="A picture containing application&#10;&#10;Description automatically generated">
              <a:extLst>
                <a:ext uri="{FF2B5EF4-FFF2-40B4-BE49-F238E27FC236}">
                  <a16:creationId xmlns:a16="http://schemas.microsoft.com/office/drawing/2014/main" id="{5CF85712-0DA2-4A77-B3FC-EBB86C25ED2C}"/>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6204" y="10615063"/>
              <a:ext cx="676003" cy="676003"/>
            </a:xfrm>
            <a:prstGeom prst="rect">
              <a:avLst/>
            </a:prstGeom>
          </p:spPr>
        </p:pic>
        <p:pic>
          <p:nvPicPr>
            <p:cNvPr id="146" name="Picture 145">
              <a:extLst>
                <a:ext uri="{FF2B5EF4-FFF2-40B4-BE49-F238E27FC236}">
                  <a16:creationId xmlns:a16="http://schemas.microsoft.com/office/drawing/2014/main" id="{59CCABAB-2144-4BA0-967F-52AF53FD157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65514" y="10615328"/>
              <a:ext cx="1278592" cy="678402"/>
            </a:xfrm>
            <a:prstGeom prst="rect">
              <a:avLst/>
            </a:prstGeom>
          </p:spPr>
        </p:pic>
        <p:sp>
          <p:nvSpPr>
            <p:cNvPr id="147" name="TextBox 146">
              <a:extLst>
                <a:ext uri="{FF2B5EF4-FFF2-40B4-BE49-F238E27FC236}">
                  <a16:creationId xmlns:a16="http://schemas.microsoft.com/office/drawing/2014/main" id="{C2A893DF-A73A-4B07-A241-89BC8A4D9D67}"/>
                </a:ext>
              </a:extLst>
            </p:cNvPr>
            <p:cNvSpPr txBox="1"/>
            <p:nvPr/>
          </p:nvSpPr>
          <p:spPr>
            <a:xfrm>
              <a:off x="955785" y="10894632"/>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pic>
          <p:nvPicPr>
            <p:cNvPr id="149" name="Picture 148">
              <a:extLst>
                <a:ext uri="{FF2B5EF4-FFF2-40B4-BE49-F238E27FC236}">
                  <a16:creationId xmlns:a16="http://schemas.microsoft.com/office/drawing/2014/main" id="{16C50E16-79F9-4B5B-AD2A-C5CD4ABD8E6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044105" y="10615108"/>
              <a:ext cx="1274490" cy="676225"/>
            </a:xfrm>
            <a:prstGeom prst="rect">
              <a:avLst/>
            </a:prstGeom>
          </p:spPr>
        </p:pic>
        <p:sp>
          <p:nvSpPr>
            <p:cNvPr id="151" name="TextBox 150">
              <a:extLst>
                <a:ext uri="{FF2B5EF4-FFF2-40B4-BE49-F238E27FC236}">
                  <a16:creationId xmlns:a16="http://schemas.microsoft.com/office/drawing/2014/main" id="{C95DA807-6B84-406D-899E-C8B22B18BC7D}"/>
                </a:ext>
              </a:extLst>
            </p:cNvPr>
            <p:cNvSpPr txBox="1"/>
            <p:nvPr/>
          </p:nvSpPr>
          <p:spPr>
            <a:xfrm>
              <a:off x="2220629" y="10899147"/>
              <a:ext cx="1157092" cy="390740"/>
            </a:xfrm>
            <a:prstGeom prst="rect">
              <a:avLst/>
            </a:prstGeom>
            <a:noFill/>
          </p:spPr>
          <p:txBody>
            <a:bodyPr wrap="square" rtlCol="0">
              <a:spAutoFit/>
            </a:bodyPr>
            <a:lstStyle/>
            <a:p>
              <a:pPr algn="r"/>
              <a:endParaRPr lang="en-US" sz="1001" dirty="0">
                <a:solidFill>
                  <a:schemeClr val="bg1"/>
                </a:solidFill>
                <a:highlight>
                  <a:srgbClr val="000000"/>
                </a:highlight>
              </a:endParaRPr>
            </a:p>
            <a:p>
              <a:pPr algn="r"/>
              <a:r>
                <a:rPr lang="en-US" sz="1001" dirty="0">
                  <a:solidFill>
                    <a:schemeClr val="bg1"/>
                  </a:solidFill>
                  <a:highlight>
                    <a:srgbClr val="000000"/>
                  </a:highlight>
                </a:rPr>
                <a:t>+3 Accuracy</a:t>
              </a:r>
            </a:p>
          </p:txBody>
        </p:sp>
      </p:grpSp>
    </p:spTree>
    <p:extLst>
      <p:ext uri="{BB962C8B-B14F-4D97-AF65-F5344CB8AC3E}">
        <p14:creationId xmlns:p14="http://schemas.microsoft.com/office/powerpoint/2010/main" val="1071763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TotalTime>
  <Words>363</Words>
  <Application>Microsoft Office PowerPoint</Application>
  <PresentationFormat>Widescreen</PresentationFormat>
  <Paragraphs>109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Whitney</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Peng</dc:creator>
  <cp:lastModifiedBy>Philip Peng</cp:lastModifiedBy>
  <cp:revision>2</cp:revision>
  <cp:lastPrinted>2021-06-07T19:48:53Z</cp:lastPrinted>
  <dcterms:created xsi:type="dcterms:W3CDTF">2021-06-06T23:25:41Z</dcterms:created>
  <dcterms:modified xsi:type="dcterms:W3CDTF">2021-06-23T06:53:02Z</dcterms:modified>
</cp:coreProperties>
</file>