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6" r:id="rId3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0000"/>
    <a:srgbClr val="9933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44603-CCDF-4D10-8084-0DCFADA0ACA5}" v="250" dt="2021-06-07T09:13:00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93640" autoAdjust="0"/>
  </p:normalViewPr>
  <p:slideViewPr>
    <p:cSldViewPr snapToGrid="0">
      <p:cViewPr>
        <p:scale>
          <a:sx n="100" d="100"/>
          <a:sy n="100" d="100"/>
        </p:scale>
        <p:origin x="936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Peng" userId="99464ffcfb5c54c2" providerId="LiveId" clId="{5E744603-CCDF-4D10-8084-0DCFADA0ACA5}"/>
    <pc:docChg chg="undo custSel addSld delSld modSld modMainMaster modNotesMaster modHandout">
      <pc:chgData name="Philip Peng" userId="99464ffcfb5c54c2" providerId="LiveId" clId="{5E744603-CCDF-4D10-8084-0DCFADA0ACA5}" dt="2021-06-07T09:14:04.660" v="6096" actId="47"/>
      <pc:docMkLst>
        <pc:docMk/>
      </pc:docMkLst>
      <pc:sldChg chg="addSp delSp modSp mod modNotes">
        <pc:chgData name="Philip Peng" userId="99464ffcfb5c54c2" providerId="LiveId" clId="{5E744603-CCDF-4D10-8084-0DCFADA0ACA5}" dt="2021-06-06T23:26:10.111" v="6074"/>
        <pc:sldMkLst>
          <pc:docMk/>
          <pc:sldMk cId="4173532578" sldId="256"/>
        </pc:sldMkLst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4" creationId="{C58566EB-2A37-4509-B2A9-4001E4C02D3D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0" creationId="{F65A0DBC-CA6E-4FBA-A49D-72291B33D6AE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7" creationId="{50C803D4-26E4-45FB-876E-D46D874331CC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26" creationId="{5863373A-813C-4325-929B-7A330EC5259A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33" creationId="{A774C609-A9AC-4257-BC5F-0C83ED66AB38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47" creationId="{EBCE8DE5-8D7C-40B6-8268-0DA65878D75A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48" creationId="{4D71229A-DEF2-4316-B0AE-CF9935AC6768}"/>
          </ac:spMkLst>
        </pc:spChg>
        <pc:spChg chg="del mod">
          <ac:chgData name="Philip Peng" userId="99464ffcfb5c54c2" providerId="LiveId" clId="{5E744603-CCDF-4D10-8084-0DCFADA0ACA5}" dt="2021-06-06T20:21:11.397" v="4955" actId="478"/>
          <ac:spMkLst>
            <pc:docMk/>
            <pc:sldMk cId="4173532578" sldId="256"/>
            <ac:spMk id="67" creationId="{9F718808-A0AF-46E3-BDF6-5C722B64C907}"/>
          </ac:spMkLst>
        </pc:spChg>
        <pc:spChg chg="mod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68" creationId="{D52B8DBF-6B9A-4304-A6FF-B967E708D2EB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71" creationId="{E6A9907C-31EF-4284-B9DE-3E09A6B240C2}"/>
          </ac:spMkLst>
        </pc:spChg>
        <pc:spChg chg="del mod topLvl">
          <ac:chgData name="Philip Peng" userId="99464ffcfb5c54c2" providerId="LiveId" clId="{5E744603-CCDF-4D10-8084-0DCFADA0ACA5}" dt="2021-06-03T01:12:29.544" v="3943" actId="478"/>
          <ac:spMkLst>
            <pc:docMk/>
            <pc:sldMk cId="4173532578" sldId="256"/>
            <ac:spMk id="72" creationId="{224B410E-C148-414C-94D3-22A94F1CD3A3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80" creationId="{F46FC1D1-950E-4D53-B68B-B98C6513712E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83" creationId="{DAC24F97-F255-432C-9FBA-28CF403DE998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86" creationId="{975BDEB2-1F4B-4674-9FBF-84E257B49526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87" creationId="{38713FC3-F265-42B4-B015-254223F9F9F2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90" creationId="{2616ED90-A072-4611-9834-820D9D519DB3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93" creationId="{630CB14C-5489-4E51-924D-35006F56E32D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96" creationId="{47BBF282-E696-46FB-B918-AF84C79AE10C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98" creationId="{32BFF5CB-57F8-4120-BACA-4589B6149420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99" creationId="{6A8946A1-2F5F-40E1-AAAF-7A487138B048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01" creationId="{970BA09F-0F8C-4151-8BE1-70712A20B1F5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02" creationId="{72786DC4-45A6-433B-A8E9-BECB3FEE6AFB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04" creationId="{E0DAC037-79CD-457E-9475-BEC502C50965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05" creationId="{B664A33E-6588-4340-ADD5-E9D4AF96E024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06" creationId="{4D0F9AB3-4FDD-4455-9175-793F4C1C5E18}"/>
          </ac:spMkLst>
        </pc:spChg>
        <pc:spChg chg="add del mod topLvl">
          <ac:chgData name="Philip Peng" userId="99464ffcfb5c54c2" providerId="LiveId" clId="{5E744603-CCDF-4D10-8084-0DCFADA0ACA5}" dt="2021-06-03T01:12:29.544" v="3943" actId="478"/>
          <ac:spMkLst>
            <pc:docMk/>
            <pc:sldMk cId="4173532578" sldId="256"/>
            <ac:spMk id="108" creationId="{5ACA0336-4FAE-4D16-A0E5-D8D660728874}"/>
          </ac:spMkLst>
        </pc:spChg>
        <pc:spChg chg="add del mod topLvl">
          <ac:chgData name="Philip Peng" userId="99464ffcfb5c54c2" providerId="LiveId" clId="{5E744603-CCDF-4D10-8084-0DCFADA0ACA5}" dt="2021-06-03T01:12:29.544" v="3943" actId="478"/>
          <ac:spMkLst>
            <pc:docMk/>
            <pc:sldMk cId="4173532578" sldId="256"/>
            <ac:spMk id="111" creationId="{782D4FBD-D981-483A-88DA-B216E14530CA}"/>
          </ac:spMkLst>
        </pc:spChg>
        <pc:spChg chg="add del mod topLvl">
          <ac:chgData name="Philip Peng" userId="99464ffcfb5c54c2" providerId="LiveId" clId="{5E744603-CCDF-4D10-8084-0DCFADA0ACA5}" dt="2021-06-03T01:12:29.544" v="3943" actId="478"/>
          <ac:spMkLst>
            <pc:docMk/>
            <pc:sldMk cId="4173532578" sldId="256"/>
            <ac:spMk id="114" creationId="{140C83C8-0FBC-4AD8-A558-A8893C5FD5B8}"/>
          </ac:spMkLst>
        </pc:spChg>
        <pc:spChg chg="del mod topLvl">
          <ac:chgData name="Philip Peng" userId="99464ffcfb5c54c2" providerId="LiveId" clId="{5E744603-CCDF-4D10-8084-0DCFADA0ACA5}" dt="2021-06-03T01:12:31.866" v="3944" actId="478"/>
          <ac:spMkLst>
            <pc:docMk/>
            <pc:sldMk cId="4173532578" sldId="256"/>
            <ac:spMk id="115" creationId="{468307E5-44ED-4CC1-8F05-FD317E0A59F4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16" creationId="{CA003743-4585-45D1-907C-D5B6A1F4C566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17" creationId="{76C74F45-5873-4505-B3BF-1EE376C18950}"/>
          </ac:spMkLst>
        </pc:spChg>
        <pc:spChg chg="add del mod topLvl">
          <ac:chgData name="Philip Peng" userId="99464ffcfb5c54c2" providerId="LiveId" clId="{5E744603-CCDF-4D10-8084-0DCFADA0ACA5}" dt="2021-06-03T01:12:29.544" v="3943" actId="478"/>
          <ac:spMkLst>
            <pc:docMk/>
            <pc:sldMk cId="4173532578" sldId="256"/>
            <ac:spMk id="135" creationId="{51FD62C0-087B-465D-8584-6434C77B5580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38" creationId="{F450F4FF-EED9-4404-9EEF-CAF867A984DA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39" creationId="{5AF5347C-F61D-461E-B9C2-1D5FA699E952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40" creationId="{FE00DC43-9A46-4F08-A3D7-E5DDF83E4377}"/>
          </ac:spMkLst>
        </pc:spChg>
        <pc:spChg chg="del">
          <ac:chgData name="Philip Peng" userId="99464ffcfb5c54c2" providerId="LiveId" clId="{5E744603-CCDF-4D10-8084-0DCFADA0ACA5}" dt="2021-06-01T05:49:19.274" v="1885" actId="478"/>
          <ac:spMkLst>
            <pc:docMk/>
            <pc:sldMk cId="4173532578" sldId="256"/>
            <ac:spMk id="141" creationId="{1C14C1AF-2096-4136-B261-8628C965F608}"/>
          </ac:spMkLst>
        </pc:spChg>
        <pc:spChg chg="add del mod topLvl">
          <ac:chgData name="Philip Peng" userId="99464ffcfb5c54c2" providerId="LiveId" clId="{5E744603-CCDF-4D10-8084-0DCFADA0ACA5}" dt="2021-06-03T01:12:29.544" v="3943" actId="478"/>
          <ac:spMkLst>
            <pc:docMk/>
            <pc:sldMk cId="4173532578" sldId="256"/>
            <ac:spMk id="142" creationId="{E01D0213-8133-405C-9E75-279E182E9832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44" creationId="{12238CFE-D6D0-4BC2-9232-31D5EAE72651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45" creationId="{F4D3842A-D889-4D95-91EB-BF54025B9E29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47" creationId="{9DB18048-834C-46A7-9AD5-6AC227EFF70B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49" creationId="{17B62E77-B217-4DEE-A07C-D1B996AED22F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51" creationId="{A667282E-61B8-4BF2-A694-14CFBCFC8C81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55" creationId="{4A36D7F5-EE1A-48A2-988A-EAE6EBA5009E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60" creationId="{3E81557E-304F-43BF-9048-A5CAD947C61D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62" creationId="{A678438A-1CB8-4DD8-B035-E8EC1FF2E867}"/>
          </ac:spMkLst>
        </pc:spChg>
        <pc:spChg chg="add del mod topLvl">
          <ac:chgData name="Philip Peng" userId="99464ffcfb5c54c2" providerId="LiveId" clId="{5E744603-CCDF-4D10-8084-0DCFADA0ACA5}" dt="2021-06-03T01:15:28.834" v="3947" actId="478"/>
          <ac:spMkLst>
            <pc:docMk/>
            <pc:sldMk cId="4173532578" sldId="256"/>
            <ac:spMk id="163" creationId="{9CD8E72A-7F06-4835-9525-A4629AA783DA}"/>
          </ac:spMkLst>
        </pc:spChg>
        <pc:spChg chg="add del mod">
          <ac:chgData name="Philip Peng" userId="99464ffcfb5c54c2" providerId="LiveId" clId="{5E744603-CCDF-4D10-8084-0DCFADA0ACA5}" dt="2021-06-01T06:07:28.610" v="2258" actId="478"/>
          <ac:spMkLst>
            <pc:docMk/>
            <pc:sldMk cId="4173532578" sldId="256"/>
            <ac:spMk id="166" creationId="{467AFA45-3DE3-4FFC-807E-86C9EB142481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66" creationId="{C279B6C0-6867-4A1C-8F51-FFD5860B7798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68" creationId="{D06EBB0C-6813-4FD6-AB79-8682B1039230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69" creationId="{A85A3BDD-CB03-4091-B26C-F93ED510D100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70" creationId="{743D80AD-4601-4FB7-A4A8-FB7D3D794350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71" creationId="{44DEE918-9F24-4D9D-A530-E4DFB51469EB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72" creationId="{2DD7DF45-FCC5-4676-B86B-E0882440642E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73" creationId="{8ECE86F8-A51D-4F3C-AEAF-080EC14B3712}"/>
          </ac:spMkLst>
        </pc:spChg>
        <pc:spChg chg="add del mod topLvl">
          <ac:chgData name="Philip Peng" userId="99464ffcfb5c54c2" providerId="LiveId" clId="{5E744603-CCDF-4D10-8084-0DCFADA0ACA5}" dt="2021-06-03T01:12:31.866" v="3944" actId="478"/>
          <ac:spMkLst>
            <pc:docMk/>
            <pc:sldMk cId="4173532578" sldId="256"/>
            <ac:spMk id="175" creationId="{D97E17C7-BA1C-4C68-A576-B314CD996D8E}"/>
          </ac:spMkLst>
        </pc:spChg>
        <pc:spChg chg="add del mod topLvl">
          <ac:chgData name="Philip Peng" userId="99464ffcfb5c54c2" providerId="LiveId" clId="{5E744603-CCDF-4D10-8084-0DCFADA0ACA5}" dt="2021-06-03T01:12:31.866" v="3944" actId="478"/>
          <ac:spMkLst>
            <pc:docMk/>
            <pc:sldMk cId="4173532578" sldId="256"/>
            <ac:spMk id="177" creationId="{86D982E0-4BA6-4591-BA6B-E06DCFC537DA}"/>
          </ac:spMkLst>
        </pc:spChg>
        <pc:spChg chg="add del mod topLvl">
          <ac:chgData name="Philip Peng" userId="99464ffcfb5c54c2" providerId="LiveId" clId="{5E744603-CCDF-4D10-8084-0DCFADA0ACA5}" dt="2021-06-03T01:12:31.866" v="3944" actId="478"/>
          <ac:spMkLst>
            <pc:docMk/>
            <pc:sldMk cId="4173532578" sldId="256"/>
            <ac:spMk id="179" creationId="{C3BEBD7B-D157-4278-BA31-000B90B5D72C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81" creationId="{C17B2217-6987-4287-8A8F-8ADC0E93C567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82" creationId="{3CC95318-FDFA-4C7F-8495-2BD4793B34D4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84" creationId="{F89FACF4-9D17-4E18-9B2E-C0B104B56838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86" creationId="{2162CF1E-3EFF-46D6-BCDD-3F5D240BF6A8}"/>
          </ac:spMkLst>
        </pc:spChg>
        <pc:spChg chg="add del mod">
          <ac:chgData name="Philip Peng" userId="99464ffcfb5c54c2" providerId="LiveId" clId="{5E744603-CCDF-4D10-8084-0DCFADA0ACA5}" dt="2021-06-01T06:58:04.506" v="2510" actId="478"/>
          <ac:spMkLst>
            <pc:docMk/>
            <pc:sldMk cId="4173532578" sldId="256"/>
            <ac:spMk id="188" creationId="{4986D86B-4C79-47A5-B28D-0834911766B0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90" creationId="{848B5A93-0228-4EF0-BB88-17249CE576D5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92" creationId="{D1646D41-EEF6-4D92-8C56-BFE6A0A4EF01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93" creationId="{C9F13E99-C657-485C-8480-DBF0818E3867}"/>
          </ac:spMkLst>
        </pc:spChg>
        <pc:spChg chg="add del mod topLvl">
          <ac:chgData name="Philip Peng" userId="99464ffcfb5c54c2" providerId="LiveId" clId="{5E744603-CCDF-4D10-8084-0DCFADA0ACA5}" dt="2021-06-03T01:25:50.531" v="4204" actId="478"/>
          <ac:spMkLst>
            <pc:docMk/>
            <pc:sldMk cId="4173532578" sldId="256"/>
            <ac:spMk id="195" creationId="{8F18C2A5-2079-4287-8161-0FD1C34CEB01}"/>
          </ac:spMkLst>
        </pc:spChg>
        <pc:spChg chg="add del mod">
          <ac:chgData name="Philip Peng" userId="99464ffcfb5c54c2" providerId="LiveId" clId="{5E744603-CCDF-4D10-8084-0DCFADA0ACA5}" dt="2021-06-03T01:21:27.441" v="4145" actId="478"/>
          <ac:spMkLst>
            <pc:docMk/>
            <pc:sldMk cId="4173532578" sldId="256"/>
            <ac:spMk id="196" creationId="{B9149868-8CFB-427A-9969-F9883170D599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197" creationId="{B7E9EE3F-EC39-4B00-9205-6828E7577C51}"/>
          </ac:spMkLst>
        </pc:spChg>
        <pc:spChg chg="add del mod">
          <ac:chgData name="Philip Peng" userId="99464ffcfb5c54c2" providerId="LiveId" clId="{5E744603-CCDF-4D10-8084-0DCFADA0ACA5}" dt="2021-06-03T01:21:27.441" v="4145" actId="478"/>
          <ac:spMkLst>
            <pc:docMk/>
            <pc:sldMk cId="4173532578" sldId="256"/>
            <ac:spMk id="199" creationId="{4D3A008F-58FE-4F00-9EC9-C2E62F6B06C6}"/>
          </ac:spMkLst>
        </pc:spChg>
        <pc:spChg chg="add del mod">
          <ac:chgData name="Philip Peng" userId="99464ffcfb5c54c2" providerId="LiveId" clId="{5E744603-CCDF-4D10-8084-0DCFADA0ACA5}" dt="2021-06-03T01:21:27.441" v="4145" actId="478"/>
          <ac:spMkLst>
            <pc:docMk/>
            <pc:sldMk cId="4173532578" sldId="256"/>
            <ac:spMk id="201" creationId="{13A284B0-2157-4539-8D94-6D7EB9B9B2F5}"/>
          </ac:spMkLst>
        </pc:spChg>
        <pc:spChg chg="add del mod">
          <ac:chgData name="Philip Peng" userId="99464ffcfb5c54c2" providerId="LiveId" clId="{5E744603-CCDF-4D10-8084-0DCFADA0ACA5}" dt="2021-06-03T01:21:27.441" v="4145" actId="478"/>
          <ac:spMkLst>
            <pc:docMk/>
            <pc:sldMk cId="4173532578" sldId="256"/>
            <ac:spMk id="203" creationId="{A3FA897D-7019-4B6F-8AE9-1A447AA1798B}"/>
          </ac:spMkLst>
        </pc:spChg>
        <pc:spChg chg="add del mod">
          <ac:chgData name="Philip Peng" userId="99464ffcfb5c54c2" providerId="LiveId" clId="{5E744603-CCDF-4D10-8084-0DCFADA0ACA5}" dt="2021-06-03T01:21:27.441" v="4145" actId="478"/>
          <ac:spMkLst>
            <pc:docMk/>
            <pc:sldMk cId="4173532578" sldId="256"/>
            <ac:spMk id="205" creationId="{587E0711-233A-4FAE-A557-D256608D8C17}"/>
          </ac:spMkLst>
        </pc:spChg>
        <pc:spChg chg="add del mod">
          <ac:chgData name="Philip Peng" userId="99464ffcfb5c54c2" providerId="LiveId" clId="{5E744603-CCDF-4D10-8084-0DCFADA0ACA5}" dt="2021-06-03T01:15:17.888" v="3946" actId="478"/>
          <ac:spMkLst>
            <pc:docMk/>
            <pc:sldMk cId="4173532578" sldId="256"/>
            <ac:spMk id="208" creationId="{10470D26-4BD9-4154-B044-70F1E60AABDB}"/>
          </ac:spMkLst>
        </pc:spChg>
        <pc:spChg chg="add del mod">
          <ac:chgData name="Philip Peng" userId="99464ffcfb5c54c2" providerId="LiveId" clId="{5E744603-CCDF-4D10-8084-0DCFADA0ACA5}" dt="2021-06-03T01:15:17.888" v="3946" actId="478"/>
          <ac:spMkLst>
            <pc:docMk/>
            <pc:sldMk cId="4173532578" sldId="256"/>
            <ac:spMk id="212" creationId="{6CFAB90D-EABD-4237-9E87-20EA5BA9D275}"/>
          </ac:spMkLst>
        </pc:spChg>
        <pc:spChg chg="add del mod">
          <ac:chgData name="Philip Peng" userId="99464ffcfb5c54c2" providerId="LiveId" clId="{5E744603-CCDF-4D10-8084-0DCFADA0ACA5}" dt="2021-06-03T01:15:17.888" v="3946" actId="478"/>
          <ac:spMkLst>
            <pc:docMk/>
            <pc:sldMk cId="4173532578" sldId="256"/>
            <ac:spMk id="214" creationId="{8078852A-7B70-4CD1-9FAC-183EA8D2EC22}"/>
          </ac:spMkLst>
        </pc:spChg>
        <pc:spChg chg="add del mod">
          <ac:chgData name="Philip Peng" userId="99464ffcfb5c54c2" providerId="LiveId" clId="{5E744603-CCDF-4D10-8084-0DCFADA0ACA5}" dt="2021-06-03T01:15:16.738" v="3945" actId="478"/>
          <ac:spMkLst>
            <pc:docMk/>
            <pc:sldMk cId="4173532578" sldId="256"/>
            <ac:spMk id="217" creationId="{E8FB3F57-9B6C-4361-A3ED-C43640357AF2}"/>
          </ac:spMkLst>
        </pc:spChg>
        <pc:spChg chg="add del mod">
          <ac:chgData name="Philip Peng" userId="99464ffcfb5c54c2" providerId="LiveId" clId="{5E744603-CCDF-4D10-8084-0DCFADA0ACA5}" dt="2021-06-03T01:15:16.738" v="3945" actId="478"/>
          <ac:spMkLst>
            <pc:docMk/>
            <pc:sldMk cId="4173532578" sldId="256"/>
            <ac:spMk id="219" creationId="{2BC6738F-4867-4A27-B770-DA20DAAED322}"/>
          </ac:spMkLst>
        </pc:spChg>
        <pc:spChg chg="add del mod">
          <ac:chgData name="Philip Peng" userId="99464ffcfb5c54c2" providerId="LiveId" clId="{5E744603-CCDF-4D10-8084-0DCFADA0ACA5}" dt="2021-06-03T01:15:16.738" v="3945" actId="478"/>
          <ac:spMkLst>
            <pc:docMk/>
            <pc:sldMk cId="4173532578" sldId="256"/>
            <ac:spMk id="221" creationId="{8491ACF4-D859-4EF6-8FAB-9CE4FCE9B006}"/>
          </ac:spMkLst>
        </pc:spChg>
        <pc:spChg chg="add del mod">
          <ac:chgData name="Philip Peng" userId="99464ffcfb5c54c2" providerId="LiveId" clId="{5E744603-CCDF-4D10-8084-0DCFADA0ACA5}" dt="2021-06-03T01:15:16.738" v="3945" actId="478"/>
          <ac:spMkLst>
            <pc:docMk/>
            <pc:sldMk cId="4173532578" sldId="256"/>
            <ac:spMk id="223" creationId="{14BED09A-BE96-49F4-AD89-60D2D2B43404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4173532578" sldId="256"/>
            <ac:spMk id="225" creationId="{6BEFFD73-82ED-4B6A-A986-91F4F924C52A}"/>
          </ac:spMkLst>
        </pc:spChg>
        <pc:grpChg chg="add del mod">
          <ac:chgData name="Philip Peng" userId="99464ffcfb5c54c2" providerId="LiveId" clId="{5E744603-CCDF-4D10-8084-0DCFADA0ACA5}" dt="2021-06-03T01:22:29.776" v="4172" actId="165"/>
          <ac:grpSpMkLst>
            <pc:docMk/>
            <pc:sldMk cId="4173532578" sldId="256"/>
            <ac:grpSpMk id="2" creationId="{7A62942A-710A-4292-8BC2-DBB1A3B80EB2}"/>
          </ac:grpSpMkLst>
        </pc:grpChg>
        <pc:grpChg chg="add del mod">
          <ac:chgData name="Philip Peng" userId="99464ffcfb5c54c2" providerId="LiveId" clId="{5E744603-CCDF-4D10-8084-0DCFADA0ACA5}" dt="2021-06-01T06:58:52.674" v="2519" actId="165"/>
          <ac:grpSpMkLst>
            <pc:docMk/>
            <pc:sldMk cId="4173532578" sldId="256"/>
            <ac:grpSpMk id="104" creationId="{587A52E3-857B-4915-AA2B-E7D48D8272D6}"/>
          </ac:grpSpMkLst>
        </pc:grp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3" creationId="{20D4BFC8-D690-49EB-8217-10BAF0F892CC}"/>
          </ac:picMkLst>
        </pc:picChg>
        <pc:picChg chg="del">
          <ac:chgData name="Philip Peng" userId="99464ffcfb5c54c2" providerId="LiveId" clId="{5E744603-CCDF-4D10-8084-0DCFADA0ACA5}" dt="2021-06-01T06:12:17.070" v="2334" actId="478"/>
          <ac:picMkLst>
            <pc:docMk/>
            <pc:sldMk cId="4173532578" sldId="256"/>
            <ac:picMk id="5" creationId="{8AD6AAAA-3D61-456C-BB66-1FDEB3A0631F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5" creationId="{9D2B33FF-9571-42A9-9559-28883541A3E8}"/>
          </ac:picMkLst>
        </pc:picChg>
        <pc:picChg chg="add del">
          <ac:chgData name="Philip Peng" userId="99464ffcfb5c54c2" providerId="LiveId" clId="{5E744603-CCDF-4D10-8084-0DCFADA0ACA5}" dt="2021-06-01T06:12:39.046" v="2342" actId="478"/>
          <ac:picMkLst>
            <pc:docMk/>
            <pc:sldMk cId="4173532578" sldId="256"/>
            <ac:picMk id="7" creationId="{98BB4DA5-4518-467F-94A0-B4D86F25A348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8" creationId="{B65A814B-292B-4014-B277-1EF4DF47CF59}"/>
          </ac:picMkLst>
        </pc:picChg>
        <pc:picChg chg="del">
          <ac:chgData name="Philip Peng" userId="99464ffcfb5c54c2" providerId="LiveId" clId="{5E744603-CCDF-4D10-8084-0DCFADA0ACA5}" dt="2021-06-01T06:14:28.320" v="2396" actId="478"/>
          <ac:picMkLst>
            <pc:docMk/>
            <pc:sldMk cId="4173532578" sldId="256"/>
            <ac:picMk id="9" creationId="{8027FEB7-B90D-40A3-8A77-8F9D583877BE}"/>
          </ac:picMkLst>
        </pc:picChg>
        <pc:picChg chg="del">
          <ac:chgData name="Philip Peng" userId="99464ffcfb5c54c2" providerId="LiveId" clId="{5E744603-CCDF-4D10-8084-0DCFADA0ACA5}" dt="2021-06-01T05:32:13.603" v="1393" actId="478"/>
          <ac:picMkLst>
            <pc:docMk/>
            <pc:sldMk cId="4173532578" sldId="256"/>
            <ac:picMk id="12" creationId="{11497F91-0E5C-40B0-AE06-AD58B7516F15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3" creationId="{8C2BAA00-A487-4932-A155-2CA1ED3B6D92}"/>
          </ac:picMkLst>
        </pc:picChg>
        <pc:picChg chg="del">
          <ac:chgData name="Philip Peng" userId="99464ffcfb5c54c2" providerId="LiveId" clId="{5E744603-CCDF-4D10-8084-0DCFADA0ACA5}" dt="2021-06-01T05:34:46.186" v="1435" actId="478"/>
          <ac:picMkLst>
            <pc:docMk/>
            <pc:sldMk cId="4173532578" sldId="256"/>
            <ac:picMk id="14" creationId="{CA2BEA1E-37B1-4804-9837-34C8C362A7DD}"/>
          </ac:picMkLst>
        </pc:picChg>
        <pc:picChg chg="del">
          <ac:chgData name="Philip Peng" userId="99464ffcfb5c54c2" providerId="LiveId" clId="{5E744603-CCDF-4D10-8084-0DCFADA0ACA5}" dt="2021-06-01T05:35:56.706" v="1456" actId="478"/>
          <ac:picMkLst>
            <pc:docMk/>
            <pc:sldMk cId="4173532578" sldId="256"/>
            <ac:picMk id="16" creationId="{EBAB9665-DA49-4548-979C-A55EB3C608E8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8" creationId="{3F29DFE4-3D72-402D-AE69-2788636AC1FF}"/>
          </ac:picMkLst>
        </pc:picChg>
        <pc:picChg chg="del">
          <ac:chgData name="Philip Peng" userId="99464ffcfb5c54c2" providerId="LiveId" clId="{5E744603-CCDF-4D10-8084-0DCFADA0ACA5}" dt="2021-06-01T05:37:32.378" v="1477" actId="478"/>
          <ac:picMkLst>
            <pc:docMk/>
            <pc:sldMk cId="4173532578" sldId="256"/>
            <ac:picMk id="19" creationId="{06152A16-A74C-4E52-A10F-E560F21E5352}"/>
          </ac:picMkLst>
        </pc:picChg>
        <pc:picChg chg="del">
          <ac:chgData name="Philip Peng" userId="99464ffcfb5c54c2" providerId="LiveId" clId="{5E744603-CCDF-4D10-8084-0DCFADA0ACA5}" dt="2021-06-01T05:40:08.130" v="1677" actId="478"/>
          <ac:picMkLst>
            <pc:docMk/>
            <pc:sldMk cId="4173532578" sldId="256"/>
            <ac:picMk id="21" creationId="{2F80DF5C-E71B-4C81-A180-C7A63F494790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22" creationId="{B1972C6F-939B-429C-9CCE-20236A0E9F9D}"/>
          </ac:picMkLst>
        </pc:picChg>
        <pc:picChg chg="del">
          <ac:chgData name="Philip Peng" userId="99464ffcfb5c54c2" providerId="LiveId" clId="{5E744603-CCDF-4D10-8084-0DCFADA0ACA5}" dt="2021-06-01T05:41:11.482" v="1695" actId="478"/>
          <ac:picMkLst>
            <pc:docMk/>
            <pc:sldMk cId="4173532578" sldId="256"/>
            <ac:picMk id="23" creationId="{EA92296A-AB87-41C4-84A2-06665A17A0D1}"/>
          </ac:picMkLst>
        </pc:picChg>
        <pc:picChg chg="del">
          <ac:chgData name="Philip Peng" userId="99464ffcfb5c54c2" providerId="LiveId" clId="{5E744603-CCDF-4D10-8084-0DCFADA0ACA5}" dt="2021-06-01T05:42:18.099" v="1727" actId="478"/>
          <ac:picMkLst>
            <pc:docMk/>
            <pc:sldMk cId="4173532578" sldId="256"/>
            <ac:picMk id="25" creationId="{13984B4D-17CF-4BAB-AD30-25474823D329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27" creationId="{5242425F-9B77-45E3-AEC2-BEF59A943D75}"/>
          </ac:picMkLst>
        </pc:picChg>
        <pc:picChg chg="del">
          <ac:chgData name="Philip Peng" userId="99464ffcfb5c54c2" providerId="LiveId" clId="{5E744603-CCDF-4D10-8084-0DCFADA0ACA5}" dt="2021-06-01T06:02:04.324" v="2146" actId="478"/>
          <ac:picMkLst>
            <pc:docMk/>
            <pc:sldMk cId="4173532578" sldId="256"/>
            <ac:picMk id="28" creationId="{7A7AA401-A3F9-4893-A619-83C482B85A03}"/>
          </ac:picMkLst>
        </pc:picChg>
        <pc:picChg chg="del">
          <ac:chgData name="Philip Peng" userId="99464ffcfb5c54c2" providerId="LiveId" clId="{5E744603-CCDF-4D10-8084-0DCFADA0ACA5}" dt="2021-06-01T06:02:04.565" v="2147" actId="478"/>
          <ac:picMkLst>
            <pc:docMk/>
            <pc:sldMk cId="4173532578" sldId="256"/>
            <ac:picMk id="30" creationId="{5C6F6BF5-FB58-41C2-B9A7-110E830B6BC0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31" creationId="{D37BF246-D405-45F1-BC62-C9A4655A4806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34" creationId="{D8BD6743-7621-4BF6-867B-E17A6C45E49C}"/>
          </ac:picMkLst>
        </pc:picChg>
        <pc:picChg chg="del">
          <ac:chgData name="Philip Peng" userId="99464ffcfb5c54c2" providerId="LiveId" clId="{5E744603-CCDF-4D10-8084-0DCFADA0ACA5}" dt="2021-06-01T05:43:46.757" v="1747" actId="478"/>
          <ac:picMkLst>
            <pc:docMk/>
            <pc:sldMk cId="4173532578" sldId="256"/>
            <ac:picMk id="36" creationId="{3852A979-4BE4-47CD-A4E6-82D66F6B42BF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37" creationId="{0B8F2CCC-DC57-4EE6-A861-77A01E046666}"/>
          </ac:picMkLst>
        </pc:picChg>
        <pc:picChg chg="del mod">
          <ac:chgData name="Philip Peng" userId="99464ffcfb5c54c2" providerId="LiveId" clId="{5E744603-CCDF-4D10-8084-0DCFADA0ACA5}" dt="2021-06-01T05:55:29.299" v="2013" actId="478"/>
          <ac:picMkLst>
            <pc:docMk/>
            <pc:sldMk cId="4173532578" sldId="256"/>
            <ac:picMk id="38" creationId="{B7018B7C-BA04-431D-A3C4-30A18C37A405}"/>
          </ac:picMkLst>
        </pc:picChg>
        <pc:picChg chg="del">
          <ac:chgData name="Philip Peng" userId="99464ffcfb5c54c2" providerId="LiveId" clId="{5E744603-CCDF-4D10-8084-0DCFADA0ACA5}" dt="2021-06-01T05:56:02.740" v="2015" actId="478"/>
          <ac:picMkLst>
            <pc:docMk/>
            <pc:sldMk cId="4173532578" sldId="256"/>
            <ac:picMk id="40" creationId="{3430236A-3E3F-4438-894E-AF4A29F1E15B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41" creationId="{8FE29987-362C-4D25-AFC1-C691AA1D3D2F}"/>
          </ac:picMkLst>
        </pc:picChg>
        <pc:picChg chg="del">
          <ac:chgData name="Philip Peng" userId="99464ffcfb5c54c2" providerId="LiveId" clId="{5E744603-CCDF-4D10-8084-0DCFADA0ACA5}" dt="2021-06-01T05:45:43.818" v="1785" actId="478"/>
          <ac:picMkLst>
            <pc:docMk/>
            <pc:sldMk cId="4173532578" sldId="256"/>
            <ac:picMk id="42" creationId="{6175F518-21A4-402B-B627-BD9BEC67A563}"/>
          </ac:picMkLst>
        </pc:picChg>
        <pc:picChg chg="del mod">
          <ac:chgData name="Philip Peng" userId="99464ffcfb5c54c2" providerId="LiveId" clId="{5E744603-CCDF-4D10-8084-0DCFADA0ACA5}" dt="2021-06-01T06:10:26.997" v="2292" actId="478"/>
          <ac:picMkLst>
            <pc:docMk/>
            <pc:sldMk cId="4173532578" sldId="256"/>
            <ac:picMk id="44" creationId="{E92AABB9-3987-438F-A1FC-9E806A54AE87}"/>
          </ac:picMkLst>
        </pc:picChg>
        <pc:picChg chg="add del mod topLvl">
          <ac:chgData name="Philip Peng" userId="99464ffcfb5c54c2" providerId="LiveId" clId="{5E744603-CCDF-4D10-8084-0DCFADA0ACA5}" dt="2021-06-03T01:12:29.544" v="3943" actId="478"/>
          <ac:picMkLst>
            <pc:docMk/>
            <pc:sldMk cId="4173532578" sldId="256"/>
            <ac:picMk id="45" creationId="{9BC48E54-29F3-4265-9835-D69E11D46406}"/>
          </ac:picMkLst>
        </pc:picChg>
        <pc:picChg chg="del mod">
          <ac:chgData name="Philip Peng" userId="99464ffcfb5c54c2" providerId="LiveId" clId="{5E744603-CCDF-4D10-8084-0DCFADA0ACA5}" dt="2021-06-01T06:10:28.677" v="2293" actId="478"/>
          <ac:picMkLst>
            <pc:docMk/>
            <pc:sldMk cId="4173532578" sldId="256"/>
            <ac:picMk id="46" creationId="{2B1FB23A-F033-49CF-BE6E-77E742F2F228}"/>
          </ac:picMkLst>
        </pc:picChg>
        <pc:picChg chg="del">
          <ac:chgData name="Philip Peng" userId="99464ffcfb5c54c2" providerId="LiveId" clId="{5E744603-CCDF-4D10-8084-0DCFADA0ACA5}" dt="2021-06-01T05:45:44.299" v="1786" actId="478"/>
          <ac:picMkLst>
            <pc:docMk/>
            <pc:sldMk cId="4173532578" sldId="256"/>
            <ac:picMk id="50" creationId="{2BC3EC2D-5A92-4C1C-A031-645E943A596C}"/>
          </ac:picMkLst>
        </pc:picChg>
        <pc:picChg chg="add del mod topLvl">
          <ac:chgData name="Philip Peng" userId="99464ffcfb5c54c2" providerId="LiveId" clId="{5E744603-CCDF-4D10-8084-0DCFADA0ACA5}" dt="2021-06-03T01:12:29.544" v="3943" actId="478"/>
          <ac:picMkLst>
            <pc:docMk/>
            <pc:sldMk cId="4173532578" sldId="256"/>
            <ac:picMk id="51" creationId="{BFD2AAB6-6774-420B-ACA6-DD0AF1554408}"/>
          </ac:picMkLst>
        </pc:picChg>
        <pc:picChg chg="add del mod topLvl">
          <ac:chgData name="Philip Peng" userId="99464ffcfb5c54c2" providerId="LiveId" clId="{5E744603-CCDF-4D10-8084-0DCFADA0ACA5}" dt="2021-06-03T01:12:29.544" v="3943" actId="478"/>
          <ac:picMkLst>
            <pc:docMk/>
            <pc:sldMk cId="4173532578" sldId="256"/>
            <ac:picMk id="53" creationId="{9959C267-DDFF-4847-A87B-B212D271E6C0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55" creationId="{96B217FE-4FC4-40CB-8086-1DADF69F54AA}"/>
          </ac:picMkLst>
        </pc:picChg>
        <pc:picChg chg="del">
          <ac:chgData name="Philip Peng" userId="99464ffcfb5c54c2" providerId="LiveId" clId="{5E744603-CCDF-4D10-8084-0DCFADA0ACA5}" dt="2021-06-01T05:54:48.860" v="2008" actId="478"/>
          <ac:picMkLst>
            <pc:docMk/>
            <pc:sldMk cId="4173532578" sldId="256"/>
            <ac:picMk id="56" creationId="{A5244D7B-E95F-4A93-898A-A328B2B1EA83}"/>
          </ac:picMkLst>
        </pc:picChg>
        <pc:picChg chg="del">
          <ac:chgData name="Philip Peng" userId="99464ffcfb5c54c2" providerId="LiveId" clId="{5E744603-CCDF-4D10-8084-0DCFADA0ACA5}" dt="2021-06-01T06:00:23.852" v="2133" actId="478"/>
          <ac:picMkLst>
            <pc:docMk/>
            <pc:sldMk cId="4173532578" sldId="256"/>
            <ac:picMk id="58" creationId="{66885D72-E8AF-4CEB-B595-707E415439C3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59" creationId="{343BD312-19F1-459D-AD8D-F352457632B8}"/>
          </ac:picMkLst>
        </pc:picChg>
        <pc:picChg chg="del">
          <ac:chgData name="Philip Peng" userId="99464ffcfb5c54c2" providerId="LiveId" clId="{5E744603-CCDF-4D10-8084-0DCFADA0ACA5}" dt="2021-06-01T05:56:03.275" v="2016" actId="478"/>
          <ac:picMkLst>
            <pc:docMk/>
            <pc:sldMk cId="4173532578" sldId="256"/>
            <ac:picMk id="60" creationId="{1373F34C-EE12-47A3-9724-74131FD741E8}"/>
          </ac:picMkLst>
        </pc:picChg>
        <pc:picChg chg="del mod">
          <ac:chgData name="Philip Peng" userId="99464ffcfb5c54c2" providerId="LiveId" clId="{5E744603-CCDF-4D10-8084-0DCFADA0ACA5}" dt="2021-06-01T06:07:41.525" v="2259" actId="478"/>
          <ac:picMkLst>
            <pc:docMk/>
            <pc:sldMk cId="4173532578" sldId="256"/>
            <ac:picMk id="62" creationId="{B5D27228-2BEA-4D28-8038-6B2B35183F1F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63" creationId="{CAF18FC0-A015-4B03-AB59-C2B2955E83E9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65" creationId="{1AC76B32-0DA1-49B9-8F9B-448C839E615C}"/>
          </ac:picMkLst>
        </pc:picChg>
        <pc:picChg chg="del">
          <ac:chgData name="Philip Peng" userId="99464ffcfb5c54c2" providerId="LiveId" clId="{5E744603-CCDF-4D10-8084-0DCFADA0ACA5}" dt="2021-06-01T06:00:23.484" v="2132" actId="478"/>
          <ac:picMkLst>
            <pc:docMk/>
            <pc:sldMk cId="4173532578" sldId="256"/>
            <ac:picMk id="66" creationId="{A57B6914-48EA-41FF-98B0-F591E5DD9FB1}"/>
          </ac:picMkLst>
        </pc:picChg>
        <pc:picChg chg="del mod">
          <ac:chgData name="Philip Peng" userId="99464ffcfb5c54c2" providerId="LiveId" clId="{5E744603-CCDF-4D10-8084-0DCFADA0ACA5}" dt="2021-06-01T06:06:37.709" v="2250" actId="478"/>
          <ac:picMkLst>
            <pc:docMk/>
            <pc:sldMk cId="4173532578" sldId="256"/>
            <ac:picMk id="70" creationId="{56269C07-0DF8-4789-90A2-D85866DECD9F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73" creationId="{FB897B06-0EFD-4A41-AAB6-48910852A75B}"/>
          </ac:picMkLst>
        </pc:picChg>
        <pc:picChg chg="del">
          <ac:chgData name="Philip Peng" userId="99464ffcfb5c54c2" providerId="LiveId" clId="{5E744603-CCDF-4D10-8084-0DCFADA0ACA5}" dt="2021-06-01T05:53:52.147" v="2001" actId="478"/>
          <ac:picMkLst>
            <pc:docMk/>
            <pc:sldMk cId="4173532578" sldId="256"/>
            <ac:picMk id="74" creationId="{9ACFD63B-0A61-4C49-A6E7-88D66D6839B6}"/>
          </ac:picMkLst>
        </pc:picChg>
        <pc:picChg chg="del">
          <ac:chgData name="Philip Peng" userId="99464ffcfb5c54c2" providerId="LiveId" clId="{5E744603-CCDF-4D10-8084-0DCFADA0ACA5}" dt="2021-06-01T05:53:52.627" v="2002" actId="478"/>
          <ac:picMkLst>
            <pc:docMk/>
            <pc:sldMk cId="4173532578" sldId="256"/>
            <ac:picMk id="76" creationId="{7BB5ED88-55E6-4C40-A6C8-2865D4CB8EB5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77" creationId="{5F8817C9-859D-42D1-A56C-F02ADC59A72B}"/>
          </ac:picMkLst>
        </pc:picChg>
        <pc:picChg chg="del">
          <ac:chgData name="Philip Peng" userId="99464ffcfb5c54c2" providerId="LiveId" clId="{5E744603-CCDF-4D10-8084-0DCFADA0ACA5}" dt="2021-06-01T05:54:09.284" v="2005" actId="478"/>
          <ac:picMkLst>
            <pc:docMk/>
            <pc:sldMk cId="4173532578" sldId="256"/>
            <ac:picMk id="78" creationId="{FAB687E7-9F3C-4539-B3AF-E9896DDC3B28}"/>
          </ac:picMkLst>
        </pc:picChg>
        <pc:picChg chg="add del mod topLvl">
          <ac:chgData name="Philip Peng" userId="99464ffcfb5c54c2" providerId="LiveId" clId="{5E744603-CCDF-4D10-8084-0DCFADA0ACA5}" dt="2021-06-03T01:15:28.834" v="3947" actId="478"/>
          <ac:picMkLst>
            <pc:docMk/>
            <pc:sldMk cId="4173532578" sldId="256"/>
            <ac:picMk id="81" creationId="{D33E60BC-C4FB-4938-9F2E-2E9EBF921C08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84" creationId="{4CE0C564-3A66-4BB7-A1A2-6DFA3D84571B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88" creationId="{A92342F7-7646-4AB3-98D1-C82946A4AE0A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91" creationId="{C46B3A3C-EF7B-4D90-92D1-C374968A7246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94" creationId="{A2D1F2F0-79A5-41C7-80C2-B0E1C562DF96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97" creationId="{C1F9F7B2-A4B5-4EF7-B6B8-75882FC1C29C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00" creationId="{62C54E9C-B955-4B72-A25C-DFBD74968DDD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03" creationId="{A0994BCB-1DB2-414D-B250-53C5E94C8908}"/>
          </ac:picMkLst>
        </pc:picChg>
        <pc:picChg chg="add del mod">
          <ac:chgData name="Philip Peng" userId="99464ffcfb5c54c2" providerId="LiveId" clId="{5E744603-CCDF-4D10-8084-0DCFADA0ACA5}" dt="2021-06-03T01:21:27.441" v="4145" actId="478"/>
          <ac:picMkLst>
            <pc:docMk/>
            <pc:sldMk cId="4173532578" sldId="256"/>
            <ac:picMk id="107" creationId="{9CF8AA64-DD48-4E4F-8569-EDEB95144080}"/>
          </ac:picMkLst>
        </pc:picChg>
        <pc:picChg chg="del">
          <ac:chgData name="Philip Peng" userId="99464ffcfb5c54c2" providerId="LiveId" clId="{5E744603-CCDF-4D10-8084-0DCFADA0ACA5}" dt="2021-06-01T06:15:45.838" v="2420" actId="478"/>
          <ac:picMkLst>
            <pc:docMk/>
            <pc:sldMk cId="4173532578" sldId="256"/>
            <ac:picMk id="118" creationId="{AD63AE1B-6C6B-4997-8A49-25FE693F48A2}"/>
          </ac:picMkLst>
        </pc:picChg>
        <pc:picChg chg="del">
          <ac:chgData name="Philip Peng" userId="99464ffcfb5c54c2" providerId="LiveId" clId="{5E744603-CCDF-4D10-8084-0DCFADA0ACA5}" dt="2021-06-01T06:15:53.222" v="2423" actId="478"/>
          <ac:picMkLst>
            <pc:docMk/>
            <pc:sldMk cId="4173532578" sldId="256"/>
            <ac:picMk id="119" creationId="{641C1C17-24B8-4DC0-905F-3A091C8B5195}"/>
          </ac:picMkLst>
        </pc:picChg>
        <pc:picChg chg="del">
          <ac:chgData name="Philip Peng" userId="99464ffcfb5c54c2" providerId="LiveId" clId="{5E744603-CCDF-4D10-8084-0DCFADA0ACA5}" dt="2021-06-01T06:16:08.229" v="2426" actId="478"/>
          <ac:picMkLst>
            <pc:docMk/>
            <pc:sldMk cId="4173532578" sldId="256"/>
            <ac:picMk id="120" creationId="{11F95F19-A3FD-4FEC-B69C-DDCCE7262308}"/>
          </ac:picMkLst>
        </pc:picChg>
        <pc:picChg chg="del">
          <ac:chgData name="Philip Peng" userId="99464ffcfb5c54c2" providerId="LiveId" clId="{5E744603-CCDF-4D10-8084-0DCFADA0ACA5}" dt="2021-06-01T06:16:28.941" v="2430" actId="478"/>
          <ac:picMkLst>
            <pc:docMk/>
            <pc:sldMk cId="4173532578" sldId="256"/>
            <ac:picMk id="121" creationId="{E3A79D76-D92E-46F0-959C-F74D2A152417}"/>
          </ac:picMkLst>
        </pc:picChg>
        <pc:picChg chg="del">
          <ac:chgData name="Philip Peng" userId="99464ffcfb5c54c2" providerId="LiveId" clId="{5E744603-CCDF-4D10-8084-0DCFADA0ACA5}" dt="2021-06-01T06:16:29.221" v="2431" actId="478"/>
          <ac:picMkLst>
            <pc:docMk/>
            <pc:sldMk cId="4173532578" sldId="256"/>
            <ac:picMk id="122" creationId="{85DBB843-0144-4A33-814C-1EE27D04DD0E}"/>
          </ac:picMkLst>
        </pc:picChg>
        <pc:picChg chg="del">
          <ac:chgData name="Philip Peng" userId="99464ffcfb5c54c2" providerId="LiveId" clId="{5E744603-CCDF-4D10-8084-0DCFADA0ACA5}" dt="2021-06-01T06:16:42.853" v="2432" actId="478"/>
          <ac:picMkLst>
            <pc:docMk/>
            <pc:sldMk cId="4173532578" sldId="256"/>
            <ac:picMk id="123" creationId="{353344E7-296D-4DFD-BBBD-161EE459999B}"/>
          </ac:picMkLst>
        </pc:picChg>
        <pc:picChg chg="del">
          <ac:chgData name="Philip Peng" userId="99464ffcfb5c54c2" providerId="LiveId" clId="{5E744603-CCDF-4D10-8084-0DCFADA0ACA5}" dt="2021-06-01T06:17:14.615" v="2435" actId="478"/>
          <ac:picMkLst>
            <pc:docMk/>
            <pc:sldMk cId="4173532578" sldId="256"/>
            <ac:picMk id="124" creationId="{676D11F4-8613-4637-A158-7FC15652777D}"/>
          </ac:picMkLst>
        </pc:picChg>
        <pc:picChg chg="del">
          <ac:chgData name="Philip Peng" userId="99464ffcfb5c54c2" providerId="LiveId" clId="{5E744603-CCDF-4D10-8084-0DCFADA0ACA5}" dt="2021-06-01T06:17:57.526" v="2457" actId="478"/>
          <ac:picMkLst>
            <pc:docMk/>
            <pc:sldMk cId="4173532578" sldId="256"/>
            <ac:picMk id="125" creationId="{D3642DEA-B30C-41A1-AAF7-B1D62B845F72}"/>
          </ac:picMkLst>
        </pc:picChg>
        <pc:picChg chg="del">
          <ac:chgData name="Philip Peng" userId="99464ffcfb5c54c2" providerId="LiveId" clId="{5E744603-CCDF-4D10-8084-0DCFADA0ACA5}" dt="2021-06-01T06:33:56.135" v="2458" actId="478"/>
          <ac:picMkLst>
            <pc:docMk/>
            <pc:sldMk cId="4173532578" sldId="256"/>
            <ac:picMk id="126" creationId="{B9043D6B-EA28-4FE0-A2D7-94B080967793}"/>
          </ac:picMkLst>
        </pc:picChg>
        <pc:picChg chg="del">
          <ac:chgData name="Philip Peng" userId="99464ffcfb5c54c2" providerId="LiveId" clId="{5E744603-CCDF-4D10-8084-0DCFADA0ACA5}" dt="2021-06-01T06:33:56.455" v="2459" actId="478"/>
          <ac:picMkLst>
            <pc:docMk/>
            <pc:sldMk cId="4173532578" sldId="256"/>
            <ac:picMk id="127" creationId="{050B97F4-0729-4C33-91BA-C839B90D217A}"/>
          </ac:picMkLst>
        </pc:picChg>
        <pc:picChg chg="del">
          <ac:chgData name="Philip Peng" userId="99464ffcfb5c54c2" providerId="LiveId" clId="{5E744603-CCDF-4D10-8084-0DCFADA0ACA5}" dt="2021-06-01T06:35:28.799" v="2467" actId="478"/>
          <ac:picMkLst>
            <pc:docMk/>
            <pc:sldMk cId="4173532578" sldId="256"/>
            <ac:picMk id="128" creationId="{553C4246-178F-4767-858B-726B75C560EB}"/>
          </ac:picMkLst>
        </pc:picChg>
        <pc:picChg chg="del">
          <ac:chgData name="Philip Peng" userId="99464ffcfb5c54c2" providerId="LiveId" clId="{5E744603-CCDF-4D10-8084-0DCFADA0ACA5}" dt="2021-06-01T06:35:37.455" v="2470" actId="478"/>
          <ac:picMkLst>
            <pc:docMk/>
            <pc:sldMk cId="4173532578" sldId="256"/>
            <ac:picMk id="129" creationId="{E75EFED2-7088-4F9D-A48E-ED4051EA21EF}"/>
          </ac:picMkLst>
        </pc:picChg>
        <pc:picChg chg="del">
          <ac:chgData name="Philip Peng" userId="99464ffcfb5c54c2" providerId="LiveId" clId="{5E744603-CCDF-4D10-8084-0DCFADA0ACA5}" dt="2021-06-01T06:36:04.311" v="2474" actId="478"/>
          <ac:picMkLst>
            <pc:docMk/>
            <pc:sldMk cId="4173532578" sldId="256"/>
            <ac:picMk id="130" creationId="{9D45EB83-AD0C-4407-8D3F-F84E0AA840D7}"/>
          </ac:picMkLst>
        </pc:picChg>
        <pc:picChg chg="del">
          <ac:chgData name="Philip Peng" userId="99464ffcfb5c54c2" providerId="LiveId" clId="{5E744603-CCDF-4D10-8084-0DCFADA0ACA5}" dt="2021-06-01T06:57:05.315" v="2501" actId="478"/>
          <ac:picMkLst>
            <pc:docMk/>
            <pc:sldMk cId="4173532578" sldId="256"/>
            <ac:picMk id="131" creationId="{C793899F-3DB9-443F-9129-D40EF61BFB45}"/>
          </ac:picMkLst>
        </pc:picChg>
        <pc:picChg chg="del">
          <ac:chgData name="Philip Peng" userId="99464ffcfb5c54c2" providerId="LiveId" clId="{5E744603-CCDF-4D10-8084-0DCFADA0ACA5}" dt="2021-06-01T06:57:27.098" v="2504" actId="478"/>
          <ac:picMkLst>
            <pc:docMk/>
            <pc:sldMk cId="4173532578" sldId="256"/>
            <ac:picMk id="132" creationId="{E1C53D9E-1FE9-4D5D-8DCB-AB33DF75E23C}"/>
          </ac:picMkLst>
        </pc:picChg>
        <pc:picChg chg="add del mod topLvl">
          <ac:chgData name="Philip Peng" userId="99464ffcfb5c54c2" providerId="LiveId" clId="{5E744603-CCDF-4D10-8084-0DCFADA0ACA5}" dt="2021-06-03T01:12:29.544" v="3943" actId="478"/>
          <ac:picMkLst>
            <pc:docMk/>
            <pc:sldMk cId="4173532578" sldId="256"/>
            <ac:picMk id="133" creationId="{210620D8-DBB5-47C1-9B0C-61B735511F21}"/>
          </ac:picMkLst>
        </pc:picChg>
        <pc:picChg chg="add del mod topLvl">
          <ac:chgData name="Philip Peng" userId="99464ffcfb5c54c2" providerId="LiveId" clId="{5E744603-CCDF-4D10-8084-0DCFADA0ACA5}" dt="2021-06-03T01:12:29.544" v="3943" actId="478"/>
          <ac:picMkLst>
            <pc:docMk/>
            <pc:sldMk cId="4173532578" sldId="256"/>
            <ac:picMk id="136" creationId="{E0259F7C-2BFB-4A4C-90B4-BFCCE7F9307C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43" creationId="{FFDB4F1B-5A4B-4A3C-9A96-C2A7F953FE71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46" creationId="{94206709-577D-4950-895D-A803448D4213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48" creationId="{6220454A-9327-4A6D-802F-14BE6B8D61CF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50" creationId="{795EE9C6-2F2E-4747-A7E1-62641ABAB194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52" creationId="{5CFB2E27-C203-470E-AEC1-C35349F9B293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53" creationId="{75D747A8-A591-4423-A1B0-013293AE9AD8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54" creationId="{1392E1E1-7529-4BFA-BFAA-DD4A6EFEDE20}"/>
          </ac:picMkLst>
        </pc:picChg>
        <pc:picChg chg="add del mod topLvl">
          <ac:chgData name="Philip Peng" userId="99464ffcfb5c54c2" providerId="LiveId" clId="{5E744603-CCDF-4D10-8084-0DCFADA0ACA5}" dt="2021-06-03T01:12:29.544" v="3943" actId="478"/>
          <ac:picMkLst>
            <pc:docMk/>
            <pc:sldMk cId="4173532578" sldId="256"/>
            <ac:picMk id="156" creationId="{D8270DCD-4C8B-4FD9-B4B0-52C9876EE584}"/>
          </ac:picMkLst>
        </pc:picChg>
        <pc:picChg chg="add del mod topLvl">
          <ac:chgData name="Philip Peng" userId="99464ffcfb5c54c2" providerId="LiveId" clId="{5E744603-CCDF-4D10-8084-0DCFADA0ACA5}" dt="2021-06-03T01:12:31.866" v="3944" actId="478"/>
          <ac:picMkLst>
            <pc:docMk/>
            <pc:sldMk cId="4173532578" sldId="256"/>
            <ac:picMk id="157" creationId="{40B348CA-5243-4704-B198-141365B6805D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58" creationId="{15A820E2-0BF6-4D2C-AA1E-37C24BA42EA1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59" creationId="{1215C4C5-ED3A-471A-B7D3-E0E472208780}"/>
          </ac:picMkLst>
        </pc:picChg>
        <pc:picChg chg="add del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61" creationId="{E230F8EB-32E1-4AD1-BA45-FC25BF8A319B}"/>
          </ac:picMkLst>
        </pc:picChg>
        <pc:picChg chg="add del mod">
          <ac:chgData name="Philip Peng" userId="99464ffcfb5c54c2" providerId="LiveId" clId="{5E744603-CCDF-4D10-8084-0DCFADA0ACA5}" dt="2021-05-31T18:29:40.401" v="58" actId="478"/>
          <ac:picMkLst>
            <pc:docMk/>
            <pc:sldMk cId="4173532578" sldId="256"/>
            <ac:picMk id="162" creationId="{75FD3D22-E102-4668-88E6-E2C5790CC289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64" creationId="{6BB1D93B-8F12-4ABE-9E2B-5B52AE023BC4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65" creationId="{24417C85-C78F-4330-9CC9-8EEE8AFE9AAB}"/>
          </ac:picMkLst>
        </pc:picChg>
        <pc:picChg chg="add del mod">
          <ac:chgData name="Philip Peng" userId="99464ffcfb5c54c2" providerId="LiveId" clId="{5E744603-CCDF-4D10-8084-0DCFADA0ACA5}" dt="2021-05-31T18:30:15.350" v="71"/>
          <ac:picMkLst>
            <pc:docMk/>
            <pc:sldMk cId="4173532578" sldId="256"/>
            <ac:picMk id="165" creationId="{9EE08600-57E3-49B9-8FA4-B675A0130E09}"/>
          </ac:picMkLst>
        </pc:picChg>
        <pc:picChg chg="add del mod">
          <ac:chgData name="Philip Peng" userId="99464ffcfb5c54c2" providerId="LiveId" clId="{5E744603-CCDF-4D10-8084-0DCFADA0ACA5}" dt="2021-06-01T06:07:27.437" v="2257" actId="478"/>
          <ac:picMkLst>
            <pc:docMk/>
            <pc:sldMk cId="4173532578" sldId="256"/>
            <ac:picMk id="165" creationId="{BE95BC92-560F-456F-B40A-6F7F9EB07B91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67" creationId="{652C3BA0-04DA-49E3-9155-9C16091BC85E}"/>
          </ac:picMkLst>
        </pc:picChg>
        <pc:picChg chg="add del mod">
          <ac:chgData name="Philip Peng" userId="99464ffcfb5c54c2" providerId="LiveId" clId="{5E744603-CCDF-4D10-8084-0DCFADA0ACA5}" dt="2021-05-31T19:09:00.786" v="257"/>
          <ac:picMkLst>
            <pc:docMk/>
            <pc:sldMk cId="4173532578" sldId="256"/>
            <ac:picMk id="167" creationId="{BE9E952C-EDC0-4ADA-880B-6957D34DBCF6}"/>
          </ac:picMkLst>
        </pc:picChg>
        <pc:picChg chg="add del mod">
          <ac:chgData name="Philip Peng" userId="99464ffcfb5c54c2" providerId="LiveId" clId="{5E744603-CCDF-4D10-8084-0DCFADA0ACA5}" dt="2021-05-31T19:08:56.841" v="251"/>
          <ac:picMkLst>
            <pc:docMk/>
            <pc:sldMk cId="4173532578" sldId="256"/>
            <ac:picMk id="169" creationId="{877931A2-7DBC-405D-9984-239265DE680C}"/>
          </ac:picMkLst>
        </pc:picChg>
        <pc:picChg chg="add del mod">
          <ac:chgData name="Philip Peng" userId="99464ffcfb5c54c2" providerId="LiveId" clId="{5E744603-CCDF-4D10-8084-0DCFADA0ACA5}" dt="2021-05-31T19:08:55.868" v="249"/>
          <ac:picMkLst>
            <pc:docMk/>
            <pc:sldMk cId="4173532578" sldId="256"/>
            <ac:picMk id="171" creationId="{8551106A-DE1A-4936-A4DF-328D58EA812B}"/>
          </ac:picMkLst>
        </pc:picChg>
        <pc:picChg chg="add del mod">
          <ac:chgData name="Philip Peng" userId="99464ffcfb5c54c2" providerId="LiveId" clId="{5E744603-CCDF-4D10-8084-0DCFADA0ACA5}" dt="2021-05-31T19:08:54.657" v="247"/>
          <ac:picMkLst>
            <pc:docMk/>
            <pc:sldMk cId="4173532578" sldId="256"/>
            <ac:picMk id="173" creationId="{4526F853-6AA2-4E32-BA58-7432663BE756}"/>
          </ac:picMkLst>
        </pc:picChg>
        <pc:picChg chg="add del mod topLvl">
          <ac:chgData name="Philip Peng" userId="99464ffcfb5c54c2" providerId="LiveId" clId="{5E744603-CCDF-4D10-8084-0DCFADA0ACA5}" dt="2021-06-03T01:12:31.866" v="3944" actId="478"/>
          <ac:picMkLst>
            <pc:docMk/>
            <pc:sldMk cId="4173532578" sldId="256"/>
            <ac:picMk id="174" creationId="{7B3E995F-09B2-4985-9362-D177EA736D95}"/>
          </ac:picMkLst>
        </pc:picChg>
        <pc:picChg chg="add del mod topLvl">
          <ac:chgData name="Philip Peng" userId="99464ffcfb5c54c2" providerId="LiveId" clId="{5E744603-CCDF-4D10-8084-0DCFADA0ACA5}" dt="2021-06-03T01:12:31.866" v="3944" actId="478"/>
          <ac:picMkLst>
            <pc:docMk/>
            <pc:sldMk cId="4173532578" sldId="256"/>
            <ac:picMk id="176" creationId="{046971E5-10BF-42AE-A960-280511E17FE1}"/>
          </ac:picMkLst>
        </pc:picChg>
        <pc:picChg chg="add del mod topLvl">
          <ac:chgData name="Philip Peng" userId="99464ffcfb5c54c2" providerId="LiveId" clId="{5E744603-CCDF-4D10-8084-0DCFADA0ACA5}" dt="2021-06-03T01:12:31.866" v="3944" actId="478"/>
          <ac:picMkLst>
            <pc:docMk/>
            <pc:sldMk cId="4173532578" sldId="256"/>
            <ac:picMk id="178" creationId="{E83860F3-998A-44F8-B1F5-D2D09732E40B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80" creationId="{ACD3FF1B-1242-4AA8-AC0D-832F45D3EB2E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83" creationId="{92F383A3-3D6D-4D3F-86D5-5F4791013E59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85" creationId="{60C2100A-E3F9-45F5-AD8A-BDDDFE7A24E9}"/>
          </ac:picMkLst>
        </pc:picChg>
        <pc:picChg chg="add del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87" creationId="{9E75B095-575C-4023-888C-8A7BCF2CB936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89" creationId="{6A55FB2C-3D85-48FB-B22D-79C53478B34D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91" creationId="{BCA58200-F516-424E-8594-0E3AC904BD34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194" creationId="{A89B6172-617D-4F56-A397-BB4C3571640E}"/>
          </ac:picMkLst>
        </pc:picChg>
        <pc:picChg chg="add del mod">
          <ac:chgData name="Philip Peng" userId="99464ffcfb5c54c2" providerId="LiveId" clId="{5E744603-CCDF-4D10-8084-0DCFADA0ACA5}" dt="2021-06-03T01:21:27.441" v="4145" actId="478"/>
          <ac:picMkLst>
            <pc:docMk/>
            <pc:sldMk cId="4173532578" sldId="256"/>
            <ac:picMk id="198" creationId="{C0D9C78D-6AAE-4530-BD47-E90CF4C3ABE2}"/>
          </ac:picMkLst>
        </pc:picChg>
        <pc:picChg chg="add del mod">
          <ac:chgData name="Philip Peng" userId="99464ffcfb5c54c2" providerId="LiveId" clId="{5E744603-CCDF-4D10-8084-0DCFADA0ACA5}" dt="2021-06-03T01:21:27.441" v="4145" actId="478"/>
          <ac:picMkLst>
            <pc:docMk/>
            <pc:sldMk cId="4173532578" sldId="256"/>
            <ac:picMk id="200" creationId="{2581E661-C101-48B4-BE2C-58854BD3B010}"/>
          </ac:picMkLst>
        </pc:picChg>
        <pc:picChg chg="add del mod">
          <ac:chgData name="Philip Peng" userId="99464ffcfb5c54c2" providerId="LiveId" clId="{5E744603-CCDF-4D10-8084-0DCFADA0ACA5}" dt="2021-06-03T01:21:27.441" v="4145" actId="478"/>
          <ac:picMkLst>
            <pc:docMk/>
            <pc:sldMk cId="4173532578" sldId="256"/>
            <ac:picMk id="202" creationId="{1933A0F6-9466-4DAB-9336-C922B2FD0166}"/>
          </ac:picMkLst>
        </pc:picChg>
        <pc:picChg chg="add del mod">
          <ac:chgData name="Philip Peng" userId="99464ffcfb5c54c2" providerId="LiveId" clId="{5E744603-CCDF-4D10-8084-0DCFADA0ACA5}" dt="2021-06-03T01:21:27.441" v="4145" actId="478"/>
          <ac:picMkLst>
            <pc:docMk/>
            <pc:sldMk cId="4173532578" sldId="256"/>
            <ac:picMk id="204" creationId="{9CE3E2FB-7668-4135-B582-47EEC13692BC}"/>
          </ac:picMkLst>
        </pc:picChg>
        <pc:picChg chg="add del mod">
          <ac:chgData name="Philip Peng" userId="99464ffcfb5c54c2" providerId="LiveId" clId="{5E744603-CCDF-4D10-8084-0DCFADA0ACA5}" dt="2021-06-03T01:15:16.738" v="3945" actId="478"/>
          <ac:picMkLst>
            <pc:docMk/>
            <pc:sldMk cId="4173532578" sldId="256"/>
            <ac:picMk id="207" creationId="{6147F1BE-AD46-47FE-8700-2055C14291E1}"/>
          </ac:picMkLst>
        </pc:picChg>
        <pc:picChg chg="add del mod">
          <ac:chgData name="Philip Peng" userId="99464ffcfb5c54c2" providerId="LiveId" clId="{5E744603-CCDF-4D10-8084-0DCFADA0ACA5}" dt="2021-06-03T01:15:17.888" v="3946" actId="478"/>
          <ac:picMkLst>
            <pc:docMk/>
            <pc:sldMk cId="4173532578" sldId="256"/>
            <ac:picMk id="210" creationId="{649825DF-ABF6-476F-B0EE-900E7956A986}"/>
          </ac:picMkLst>
        </pc:picChg>
        <pc:picChg chg="add del mod">
          <ac:chgData name="Philip Peng" userId="99464ffcfb5c54c2" providerId="LiveId" clId="{5E744603-CCDF-4D10-8084-0DCFADA0ACA5}" dt="2021-06-01T07:10:43.980" v="2727" actId="478"/>
          <ac:picMkLst>
            <pc:docMk/>
            <pc:sldMk cId="4173532578" sldId="256"/>
            <ac:picMk id="211" creationId="{254DECE5-5434-4CDE-9517-2A1AADE2A95E}"/>
          </ac:picMkLst>
        </pc:picChg>
        <pc:picChg chg="add del mod">
          <ac:chgData name="Philip Peng" userId="99464ffcfb5c54c2" providerId="LiveId" clId="{5E744603-CCDF-4D10-8084-0DCFADA0ACA5}" dt="2021-06-03T01:15:17.888" v="3946" actId="478"/>
          <ac:picMkLst>
            <pc:docMk/>
            <pc:sldMk cId="4173532578" sldId="256"/>
            <ac:picMk id="213" creationId="{43572F1C-E202-4186-80CE-5C5BC3EB9A0B}"/>
          </ac:picMkLst>
        </pc:picChg>
        <pc:picChg chg="add del mod">
          <ac:chgData name="Philip Peng" userId="99464ffcfb5c54c2" providerId="LiveId" clId="{5E744603-CCDF-4D10-8084-0DCFADA0ACA5}" dt="2021-06-03T01:15:17.888" v="3946" actId="478"/>
          <ac:picMkLst>
            <pc:docMk/>
            <pc:sldMk cId="4173532578" sldId="256"/>
            <ac:picMk id="216" creationId="{979B89A6-F588-47FC-8D25-AB3EB2A6AC07}"/>
          </ac:picMkLst>
        </pc:picChg>
        <pc:picChg chg="add del mod">
          <ac:chgData name="Philip Peng" userId="99464ffcfb5c54c2" providerId="LiveId" clId="{5E744603-CCDF-4D10-8084-0DCFADA0ACA5}" dt="2021-06-03T01:15:16.738" v="3945" actId="478"/>
          <ac:picMkLst>
            <pc:docMk/>
            <pc:sldMk cId="4173532578" sldId="256"/>
            <ac:picMk id="218" creationId="{284BD2E1-F288-405A-95A9-C778035EDDBB}"/>
          </ac:picMkLst>
        </pc:picChg>
        <pc:picChg chg="add del mod">
          <ac:chgData name="Philip Peng" userId="99464ffcfb5c54c2" providerId="LiveId" clId="{5E744603-CCDF-4D10-8084-0DCFADA0ACA5}" dt="2021-06-03T01:15:16.738" v="3945" actId="478"/>
          <ac:picMkLst>
            <pc:docMk/>
            <pc:sldMk cId="4173532578" sldId="256"/>
            <ac:picMk id="220" creationId="{1316BEF4-89C1-4733-A06D-A95CA05ED243}"/>
          </ac:picMkLst>
        </pc:picChg>
        <pc:picChg chg="add del mod">
          <ac:chgData name="Philip Peng" userId="99464ffcfb5c54c2" providerId="LiveId" clId="{5E744603-CCDF-4D10-8084-0DCFADA0ACA5}" dt="2021-06-03T01:15:16.738" v="3945" actId="478"/>
          <ac:picMkLst>
            <pc:docMk/>
            <pc:sldMk cId="4173532578" sldId="256"/>
            <ac:picMk id="222" creationId="{ADF7A774-29B5-411A-B6C5-CC1F63614DF3}"/>
          </ac:picMkLst>
        </pc:picChg>
        <pc:picChg chg="add mod topLvl">
          <ac:chgData name="Philip Peng" userId="99464ffcfb5c54c2" providerId="LiveId" clId="{5E744603-CCDF-4D10-8084-0DCFADA0ACA5}" dt="2021-06-06T23:26:10.111" v="6074"/>
          <ac:picMkLst>
            <pc:docMk/>
            <pc:sldMk cId="4173532578" sldId="256"/>
            <ac:picMk id="224" creationId="{AEBD9A5B-1AC9-4AE7-AA65-B58C6D46F741}"/>
          </ac:picMkLst>
        </pc:pic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4173532578" sldId="256"/>
            <ac:cxnSpMk id="134" creationId="{3F803DBE-F49D-433F-B14B-AA1832BFE207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4173532578" sldId="256"/>
            <ac:cxnSpMk id="137" creationId="{F59F6812-BE5B-4334-80B4-39997BD04136}"/>
          </ac:cxnSpMkLst>
        </pc:cxnChg>
      </pc:sldChg>
      <pc:sldChg chg="addSp delSp modSp del mod">
        <pc:chgData name="Philip Peng" userId="99464ffcfb5c54c2" providerId="LiveId" clId="{5E744603-CCDF-4D10-8084-0DCFADA0ACA5}" dt="2021-06-02T01:30:43.687" v="3942" actId="47"/>
        <pc:sldMkLst>
          <pc:docMk/>
          <pc:sldMk cId="2524278119" sldId="257"/>
        </pc:sldMkLst>
        <pc:spChg chg="mod topLvl">
          <ac:chgData name="Philip Peng" userId="99464ffcfb5c54c2" providerId="LiveId" clId="{5E744603-CCDF-4D10-8084-0DCFADA0ACA5}" dt="2021-06-01T16:16:30.549" v="3659" actId="1076"/>
          <ac:spMkLst>
            <pc:docMk/>
            <pc:sldMk cId="2524278119" sldId="257"/>
            <ac:spMk id="3" creationId="{1774E969-694E-4773-91B2-FB781DA148F1}"/>
          </ac:spMkLst>
        </pc:spChg>
        <pc:spChg chg="mod">
          <ac:chgData name="Philip Peng" userId="99464ffcfb5c54c2" providerId="LiveId" clId="{5E744603-CCDF-4D10-8084-0DCFADA0ACA5}" dt="2021-06-01T15:50:38.700" v="3027" actId="20577"/>
          <ac:spMkLst>
            <pc:docMk/>
            <pc:sldMk cId="2524278119" sldId="257"/>
            <ac:spMk id="67" creationId="{9F718808-A0AF-46E3-BDF6-5C722B64C907}"/>
          </ac:spMkLst>
        </pc:spChg>
        <pc:spChg chg="mod">
          <ac:chgData name="Philip Peng" userId="99464ffcfb5c54c2" providerId="LiveId" clId="{5E744603-CCDF-4D10-8084-0DCFADA0ACA5}" dt="2021-06-01T16:31:27.108" v="3797" actId="1076"/>
          <ac:spMkLst>
            <pc:docMk/>
            <pc:sldMk cId="2524278119" sldId="257"/>
            <ac:spMk id="68" creationId="{D52B8DBF-6B9A-4304-A6FF-B967E708D2EB}"/>
          </ac:spMkLst>
        </pc:spChg>
        <pc:spChg chg="mod topLvl">
          <ac:chgData name="Philip Peng" userId="99464ffcfb5c54c2" providerId="LiveId" clId="{5E744603-CCDF-4D10-8084-0DCFADA0ACA5}" dt="2021-06-01T16:26:15.077" v="3776" actId="208"/>
          <ac:spMkLst>
            <pc:docMk/>
            <pc:sldMk cId="2524278119" sldId="257"/>
            <ac:spMk id="69" creationId="{0F21B5AB-425A-478B-889E-7D6D8131C4E6}"/>
          </ac:spMkLst>
        </pc:spChg>
        <pc:spChg chg="mod topLvl">
          <ac:chgData name="Philip Peng" userId="99464ffcfb5c54c2" providerId="LiveId" clId="{5E744603-CCDF-4D10-8084-0DCFADA0ACA5}" dt="2021-06-01T16:28:14.664" v="3795" actId="1076"/>
          <ac:spMkLst>
            <pc:docMk/>
            <pc:sldMk cId="2524278119" sldId="257"/>
            <ac:spMk id="73" creationId="{C6B4EEC5-5274-48D7-BB49-B31B71FB5B90}"/>
          </ac:spMkLst>
        </pc:spChg>
        <pc:spChg chg="mod topLvl">
          <ac:chgData name="Philip Peng" userId="99464ffcfb5c54c2" providerId="LiveId" clId="{5E744603-CCDF-4D10-8084-0DCFADA0ACA5}" dt="2021-06-01T16:17:05.269" v="3672" actId="1076"/>
          <ac:spMkLst>
            <pc:docMk/>
            <pc:sldMk cId="2524278119" sldId="257"/>
            <ac:spMk id="75" creationId="{E3FEBDF7-9A3D-4E77-8377-D4A7E50B0B1C}"/>
          </ac:spMkLst>
        </pc:spChg>
        <pc:spChg chg="mod topLvl">
          <ac:chgData name="Philip Peng" userId="99464ffcfb5c54c2" providerId="LiveId" clId="{5E744603-CCDF-4D10-8084-0DCFADA0ACA5}" dt="2021-06-01T16:27:36.049" v="3790" actId="1076"/>
          <ac:spMkLst>
            <pc:docMk/>
            <pc:sldMk cId="2524278119" sldId="257"/>
            <ac:spMk id="77" creationId="{A3FDA4EE-8E7E-4FD8-A91E-DA394DA24F5C}"/>
          </ac:spMkLst>
        </pc:spChg>
        <pc:spChg chg="mod topLvl">
          <ac:chgData name="Philip Peng" userId="99464ffcfb5c54c2" providerId="LiveId" clId="{5E744603-CCDF-4D10-8084-0DCFADA0ACA5}" dt="2021-06-01T16:27:43.903" v="3792" actId="1076"/>
          <ac:spMkLst>
            <pc:docMk/>
            <pc:sldMk cId="2524278119" sldId="257"/>
            <ac:spMk id="79" creationId="{51DA826A-8ABE-440F-BD65-5BF429C982BC}"/>
          </ac:spMkLst>
        </pc:spChg>
        <pc:spChg chg="mod topLvl">
          <ac:chgData name="Philip Peng" userId="99464ffcfb5c54c2" providerId="LiveId" clId="{5E744603-CCDF-4D10-8084-0DCFADA0ACA5}" dt="2021-06-01T16:15:55.830" v="3649" actId="1076"/>
          <ac:spMkLst>
            <pc:docMk/>
            <pc:sldMk cId="2524278119" sldId="257"/>
            <ac:spMk id="81" creationId="{ED5BC8FE-466A-4340-94E5-D4BBF5FBBCBF}"/>
          </ac:spMkLst>
        </pc:spChg>
        <pc:spChg chg="mod topLvl">
          <ac:chgData name="Philip Peng" userId="99464ffcfb5c54c2" providerId="LiveId" clId="{5E744603-CCDF-4D10-8084-0DCFADA0ACA5}" dt="2021-06-01T16:15:55.830" v="3649" actId="1076"/>
          <ac:spMkLst>
            <pc:docMk/>
            <pc:sldMk cId="2524278119" sldId="257"/>
            <ac:spMk id="82" creationId="{A37E4DAF-CD06-4FF6-9FF7-31021ABA6226}"/>
          </ac:spMkLst>
        </pc:spChg>
        <pc:spChg chg="mod topLvl">
          <ac:chgData name="Philip Peng" userId="99464ffcfb5c54c2" providerId="LiveId" clId="{5E744603-CCDF-4D10-8084-0DCFADA0ACA5}" dt="2021-06-01T16:15:55.830" v="3649" actId="1076"/>
          <ac:spMkLst>
            <pc:docMk/>
            <pc:sldMk cId="2524278119" sldId="257"/>
            <ac:spMk id="83" creationId="{DE9B04E7-9320-4960-9F21-D9CBB1C29371}"/>
          </ac:spMkLst>
        </pc:spChg>
        <pc:spChg chg="mod topLvl">
          <ac:chgData name="Philip Peng" userId="99464ffcfb5c54c2" providerId="LiveId" clId="{5E744603-CCDF-4D10-8084-0DCFADA0ACA5}" dt="2021-06-01T16:15:55.830" v="3649" actId="1076"/>
          <ac:spMkLst>
            <pc:docMk/>
            <pc:sldMk cId="2524278119" sldId="257"/>
            <ac:spMk id="84" creationId="{1D0067EC-8A3B-4F35-B1F3-B3A1D0458384}"/>
          </ac:spMkLst>
        </pc:spChg>
        <pc:spChg chg="del mod topLvl">
          <ac:chgData name="Philip Peng" userId="99464ffcfb5c54c2" providerId="LiveId" clId="{5E744603-CCDF-4D10-8084-0DCFADA0ACA5}" dt="2021-06-01T16:13:14.533" v="3584" actId="478"/>
          <ac:spMkLst>
            <pc:docMk/>
            <pc:sldMk cId="2524278119" sldId="257"/>
            <ac:spMk id="85" creationId="{2AA4FB1D-4CCC-4A8E-9C46-059349CD969E}"/>
          </ac:spMkLst>
        </pc:spChg>
        <pc:spChg chg="mod topLvl">
          <ac:chgData name="Philip Peng" userId="99464ffcfb5c54c2" providerId="LiveId" clId="{5E744603-CCDF-4D10-8084-0DCFADA0ACA5}" dt="2021-06-01T16:20:27.542" v="3715" actId="208"/>
          <ac:spMkLst>
            <pc:docMk/>
            <pc:sldMk cId="2524278119" sldId="257"/>
            <ac:spMk id="86" creationId="{23308092-31AF-4380-96AF-96A9CE7A3C20}"/>
          </ac:spMkLst>
        </pc:spChg>
        <pc:spChg chg="mod topLvl">
          <ac:chgData name="Philip Peng" userId="99464ffcfb5c54c2" providerId="LiveId" clId="{5E744603-CCDF-4D10-8084-0DCFADA0ACA5}" dt="2021-06-01T16:27:25.750" v="3788" actId="1076"/>
          <ac:spMkLst>
            <pc:docMk/>
            <pc:sldMk cId="2524278119" sldId="257"/>
            <ac:spMk id="87" creationId="{170443E8-EA77-4A6C-8B41-3356500C00C8}"/>
          </ac:spMkLst>
        </pc:spChg>
        <pc:spChg chg="add mod topLvl">
          <ac:chgData name="Philip Peng" userId="99464ffcfb5c54c2" providerId="LiveId" clId="{5E744603-CCDF-4D10-8084-0DCFADA0ACA5}" dt="2021-06-01T16:26:37.969" v="3781" actId="208"/>
          <ac:spMkLst>
            <pc:docMk/>
            <pc:sldMk cId="2524278119" sldId="257"/>
            <ac:spMk id="136" creationId="{F7919F2D-5061-4058-89E9-14805E58B877}"/>
          </ac:spMkLst>
        </pc:spChg>
        <pc:spChg chg="add mod topLvl">
          <ac:chgData name="Philip Peng" userId="99464ffcfb5c54c2" providerId="LiveId" clId="{5E744603-CCDF-4D10-8084-0DCFADA0ACA5}" dt="2021-06-01T16:28:18.287" v="3796" actId="1076"/>
          <ac:spMkLst>
            <pc:docMk/>
            <pc:sldMk cId="2524278119" sldId="257"/>
            <ac:spMk id="151" creationId="{13F2D177-9C8C-4F58-9B8E-4BE16919AC66}"/>
          </ac:spMkLst>
        </pc:spChg>
        <pc:spChg chg="mod topLvl">
          <ac:chgData name="Philip Peng" userId="99464ffcfb5c54c2" providerId="LiveId" clId="{5E744603-CCDF-4D10-8084-0DCFADA0ACA5}" dt="2021-06-01T16:27:00.980" v="3782" actId="1076"/>
          <ac:spMkLst>
            <pc:docMk/>
            <pc:sldMk cId="2524278119" sldId="257"/>
            <ac:spMk id="155" creationId="{13A0543E-E602-4F0A-9208-2E61B693614A}"/>
          </ac:spMkLst>
        </pc:spChg>
        <pc:spChg chg="mod topLvl">
          <ac:chgData name="Philip Peng" userId="99464ffcfb5c54c2" providerId="LiveId" clId="{5E744603-CCDF-4D10-8084-0DCFADA0ACA5}" dt="2021-06-01T16:27:03.470" v="3783" actId="1076"/>
          <ac:spMkLst>
            <pc:docMk/>
            <pc:sldMk cId="2524278119" sldId="257"/>
            <ac:spMk id="156" creationId="{5D499EF5-F86D-4914-8400-56E60B67BF42}"/>
          </ac:spMkLst>
        </pc:spChg>
        <pc:spChg chg="mod topLvl">
          <ac:chgData name="Philip Peng" userId="99464ffcfb5c54c2" providerId="LiveId" clId="{5E744603-CCDF-4D10-8084-0DCFADA0ACA5}" dt="2021-06-01T16:17:46.788" v="3687" actId="1076"/>
          <ac:spMkLst>
            <pc:docMk/>
            <pc:sldMk cId="2524278119" sldId="257"/>
            <ac:spMk id="157" creationId="{5B1A556C-E489-4EF4-AE06-E8AB892205F1}"/>
          </ac:spMkLst>
        </pc:spChg>
        <pc:spChg chg="mod topLvl">
          <ac:chgData name="Philip Peng" userId="99464ffcfb5c54c2" providerId="LiveId" clId="{5E744603-CCDF-4D10-8084-0DCFADA0ACA5}" dt="2021-06-01T16:17:48.614" v="3688" actId="1076"/>
          <ac:spMkLst>
            <pc:docMk/>
            <pc:sldMk cId="2524278119" sldId="257"/>
            <ac:spMk id="158" creationId="{EEC53208-1252-49DD-8185-3439FC6F8BAD}"/>
          </ac:spMkLst>
        </pc:spChg>
        <pc:spChg chg="del mod topLvl">
          <ac:chgData name="Philip Peng" userId="99464ffcfb5c54c2" providerId="LiveId" clId="{5E744603-CCDF-4D10-8084-0DCFADA0ACA5}" dt="2021-06-01T16:10:34.597" v="3547" actId="478"/>
          <ac:spMkLst>
            <pc:docMk/>
            <pc:sldMk cId="2524278119" sldId="257"/>
            <ac:spMk id="165" creationId="{4D9A4A7E-6358-4C6B-8E1B-F255D0816F77}"/>
          </ac:spMkLst>
        </pc:spChg>
        <pc:spChg chg="mod topLvl">
          <ac:chgData name="Philip Peng" userId="99464ffcfb5c54c2" providerId="LiveId" clId="{5E744603-CCDF-4D10-8084-0DCFADA0ACA5}" dt="2021-06-01T16:15:13.876" v="3616" actId="165"/>
          <ac:spMkLst>
            <pc:docMk/>
            <pc:sldMk cId="2524278119" sldId="257"/>
            <ac:spMk id="166" creationId="{994AB6A4-BD48-44EB-A35D-C47FAF4465EF}"/>
          </ac:spMkLst>
        </pc:spChg>
        <pc:spChg chg="mod topLvl">
          <ac:chgData name="Philip Peng" userId="99464ffcfb5c54c2" providerId="LiveId" clId="{5E744603-CCDF-4D10-8084-0DCFADA0ACA5}" dt="2021-06-01T16:27:48.899" v="3794" actId="1076"/>
          <ac:spMkLst>
            <pc:docMk/>
            <pc:sldMk cId="2524278119" sldId="257"/>
            <ac:spMk id="167" creationId="{FB057891-7FF3-4922-848C-FFA036182921}"/>
          </ac:spMkLst>
        </pc:spChg>
        <pc:spChg chg="mod topLvl">
          <ac:chgData name="Philip Peng" userId="99464ffcfb5c54c2" providerId="LiveId" clId="{5E744603-CCDF-4D10-8084-0DCFADA0ACA5}" dt="2021-06-01T16:27:46.899" v="3793" actId="1076"/>
          <ac:spMkLst>
            <pc:docMk/>
            <pc:sldMk cId="2524278119" sldId="257"/>
            <ac:spMk id="168" creationId="{10A12D88-F12C-4390-8E6C-2CD5D15F0006}"/>
          </ac:spMkLst>
        </pc:spChg>
        <pc:spChg chg="mod topLvl">
          <ac:chgData name="Philip Peng" userId="99464ffcfb5c54c2" providerId="LiveId" clId="{5E744603-CCDF-4D10-8084-0DCFADA0ACA5}" dt="2021-06-01T16:27:06.188" v="3784" actId="1076"/>
          <ac:spMkLst>
            <pc:docMk/>
            <pc:sldMk cId="2524278119" sldId="257"/>
            <ac:spMk id="169" creationId="{6F35CF3D-2B83-4D9C-B489-843845730AA2}"/>
          </ac:spMkLst>
        </pc:spChg>
        <pc:spChg chg="mod topLvl">
          <ac:chgData name="Philip Peng" userId="99464ffcfb5c54c2" providerId="LiveId" clId="{5E744603-CCDF-4D10-8084-0DCFADA0ACA5}" dt="2021-06-01T16:27:08.161" v="3785" actId="1076"/>
          <ac:spMkLst>
            <pc:docMk/>
            <pc:sldMk cId="2524278119" sldId="257"/>
            <ac:spMk id="170" creationId="{0C64EF60-A803-48A2-A835-EA6DE6A8F63F}"/>
          </ac:spMkLst>
        </pc:spChg>
        <pc:spChg chg="mod topLvl">
          <ac:chgData name="Philip Peng" userId="99464ffcfb5c54c2" providerId="LiveId" clId="{5E744603-CCDF-4D10-8084-0DCFADA0ACA5}" dt="2021-06-01T16:27:39.127" v="3791" actId="1076"/>
          <ac:spMkLst>
            <pc:docMk/>
            <pc:sldMk cId="2524278119" sldId="257"/>
            <ac:spMk id="171" creationId="{ED80ED93-7F04-421F-A14A-97479148677D}"/>
          </ac:spMkLst>
        </pc:spChg>
        <pc:spChg chg="mod topLvl">
          <ac:chgData name="Philip Peng" userId="99464ffcfb5c54c2" providerId="LiveId" clId="{5E744603-CCDF-4D10-8084-0DCFADA0ACA5}" dt="2021-06-01T16:17:23.345" v="3678" actId="1076"/>
          <ac:spMkLst>
            <pc:docMk/>
            <pc:sldMk cId="2524278119" sldId="257"/>
            <ac:spMk id="172" creationId="{7E9B214E-4C9D-4B0D-8170-DD97692A8B05}"/>
          </ac:spMkLst>
        </pc:spChg>
        <pc:spChg chg="add del mod">
          <ac:chgData name="Philip Peng" userId="99464ffcfb5c54c2" providerId="LiveId" clId="{5E744603-CCDF-4D10-8084-0DCFADA0ACA5}" dt="2021-06-01T16:05:49.932" v="3484" actId="478"/>
          <ac:spMkLst>
            <pc:docMk/>
            <pc:sldMk cId="2524278119" sldId="257"/>
            <ac:spMk id="203" creationId="{E854D559-BBF2-4D8D-9F2B-24A6F47E344E}"/>
          </ac:spMkLst>
        </pc:spChg>
        <pc:spChg chg="add mod topLvl">
          <ac:chgData name="Philip Peng" userId="99464ffcfb5c54c2" providerId="LiveId" clId="{5E744603-CCDF-4D10-8084-0DCFADA0ACA5}" dt="2021-06-01T16:18:07.078" v="3693" actId="1076"/>
          <ac:spMkLst>
            <pc:docMk/>
            <pc:sldMk cId="2524278119" sldId="257"/>
            <ac:spMk id="207" creationId="{3C8C210C-80A7-476F-8922-73773814D788}"/>
          </ac:spMkLst>
        </pc:spChg>
        <pc:spChg chg="add del mod">
          <ac:chgData name="Philip Peng" userId="99464ffcfb5c54c2" providerId="LiveId" clId="{5E744603-CCDF-4D10-8084-0DCFADA0ACA5}" dt="2021-06-01T16:06:10.965" v="3492" actId="478"/>
          <ac:spMkLst>
            <pc:docMk/>
            <pc:sldMk cId="2524278119" sldId="257"/>
            <ac:spMk id="208" creationId="{03CB70DD-3D30-4E5E-9212-852EF6BBB211}"/>
          </ac:spMkLst>
        </pc:spChg>
        <pc:spChg chg="add del mod">
          <ac:chgData name="Philip Peng" userId="99464ffcfb5c54c2" providerId="LiveId" clId="{5E744603-CCDF-4D10-8084-0DCFADA0ACA5}" dt="2021-06-01T16:06:18.172" v="3495" actId="478"/>
          <ac:spMkLst>
            <pc:docMk/>
            <pc:sldMk cId="2524278119" sldId="257"/>
            <ac:spMk id="213" creationId="{00F89362-33DE-44A0-BB35-B84AE2FA51DA}"/>
          </ac:spMkLst>
        </pc:spChg>
        <pc:spChg chg="add del mod topLvl">
          <ac:chgData name="Philip Peng" userId="99464ffcfb5c54c2" providerId="LiveId" clId="{5E744603-CCDF-4D10-8084-0DCFADA0ACA5}" dt="2021-06-01T16:20:57.006" v="3720" actId="20577"/>
          <ac:spMkLst>
            <pc:docMk/>
            <pc:sldMk cId="2524278119" sldId="257"/>
            <ac:spMk id="216" creationId="{D8259CB2-8CD4-4920-969C-688FFD505F88}"/>
          </ac:spMkLst>
        </pc:spChg>
        <pc:spChg chg="add mod">
          <ac:chgData name="Philip Peng" userId="99464ffcfb5c54c2" providerId="LiveId" clId="{5E744603-CCDF-4D10-8084-0DCFADA0ACA5}" dt="2021-06-01T16:22:02.488" v="3753" actId="1076"/>
          <ac:spMkLst>
            <pc:docMk/>
            <pc:sldMk cId="2524278119" sldId="257"/>
            <ac:spMk id="222" creationId="{F8C1DAFA-E859-483E-9A01-7CA5C243B3F9}"/>
          </ac:spMkLst>
        </pc:spChg>
        <pc:spChg chg="add mod topLvl">
          <ac:chgData name="Philip Peng" userId="99464ffcfb5c54c2" providerId="LiveId" clId="{5E744603-CCDF-4D10-8084-0DCFADA0ACA5}" dt="2021-06-01T16:15:55.830" v="3649" actId="1076"/>
          <ac:spMkLst>
            <pc:docMk/>
            <pc:sldMk cId="2524278119" sldId="257"/>
            <ac:spMk id="254" creationId="{ECB51A69-C024-4EC5-9C43-C8AFE13D230C}"/>
          </ac:spMkLst>
        </pc:spChg>
        <pc:spChg chg="add mod topLvl">
          <ac:chgData name="Philip Peng" userId="99464ffcfb5c54c2" providerId="LiveId" clId="{5E744603-CCDF-4D10-8084-0DCFADA0ACA5}" dt="2021-06-01T16:18:10.414" v="3694" actId="1076"/>
          <ac:spMkLst>
            <pc:docMk/>
            <pc:sldMk cId="2524278119" sldId="257"/>
            <ac:spMk id="277" creationId="{44038A15-34E6-4D16-A1C0-1F99081D3C78}"/>
          </ac:spMkLst>
        </pc:spChg>
        <pc:spChg chg="add mod topLvl">
          <ac:chgData name="Philip Peng" userId="99464ffcfb5c54c2" providerId="LiveId" clId="{5E744603-CCDF-4D10-8084-0DCFADA0ACA5}" dt="2021-06-01T16:18:25.614" v="3698" actId="1076"/>
          <ac:spMkLst>
            <pc:docMk/>
            <pc:sldMk cId="2524278119" sldId="257"/>
            <ac:spMk id="278" creationId="{21713988-A81B-4298-B009-C298CBE88BDF}"/>
          </ac:spMkLst>
        </pc:spChg>
        <pc:spChg chg="add mod topLvl">
          <ac:chgData name="Philip Peng" userId="99464ffcfb5c54c2" providerId="LiveId" clId="{5E744603-CCDF-4D10-8084-0DCFADA0ACA5}" dt="2021-06-01T16:15:55.830" v="3649" actId="1076"/>
          <ac:spMkLst>
            <pc:docMk/>
            <pc:sldMk cId="2524278119" sldId="257"/>
            <ac:spMk id="279" creationId="{FEABEFC6-3780-4012-9E16-2ECF9316A492}"/>
          </ac:spMkLst>
        </pc:spChg>
        <pc:spChg chg="add mod topLvl">
          <ac:chgData name="Philip Peng" userId="99464ffcfb5c54c2" providerId="LiveId" clId="{5E744603-CCDF-4D10-8084-0DCFADA0ACA5}" dt="2021-06-01T16:18:04.049" v="3692" actId="1076"/>
          <ac:spMkLst>
            <pc:docMk/>
            <pc:sldMk cId="2524278119" sldId="257"/>
            <ac:spMk id="285" creationId="{B1E765DD-116F-4BFA-9E93-2C0077E34C44}"/>
          </ac:spMkLst>
        </pc:spChg>
        <pc:spChg chg="add mod topLvl">
          <ac:chgData name="Philip Peng" userId="99464ffcfb5c54c2" providerId="LiveId" clId="{5E744603-CCDF-4D10-8084-0DCFADA0ACA5}" dt="2021-06-01T16:25:31.809" v="3773" actId="208"/>
          <ac:spMkLst>
            <pc:docMk/>
            <pc:sldMk cId="2524278119" sldId="257"/>
            <ac:spMk id="286" creationId="{234C2861-3FE3-4162-9A5B-AFF5300D060D}"/>
          </ac:spMkLst>
        </pc:spChg>
        <pc:spChg chg="add del mod">
          <ac:chgData name="Philip Peng" userId="99464ffcfb5c54c2" providerId="LiveId" clId="{5E744603-CCDF-4D10-8084-0DCFADA0ACA5}" dt="2021-06-01T16:14:56.707" v="3611"/>
          <ac:spMkLst>
            <pc:docMk/>
            <pc:sldMk cId="2524278119" sldId="257"/>
            <ac:spMk id="290" creationId="{AFF04CD4-2231-49D9-81C4-65862B14FC45}"/>
          </ac:spMkLst>
        </pc:spChg>
        <pc:spChg chg="add mod">
          <ac:chgData name="Philip Peng" userId="99464ffcfb5c54c2" providerId="LiveId" clId="{5E744603-CCDF-4D10-8084-0DCFADA0ACA5}" dt="2021-06-01T16:15:55.830" v="3649" actId="1076"/>
          <ac:spMkLst>
            <pc:docMk/>
            <pc:sldMk cId="2524278119" sldId="257"/>
            <ac:spMk id="293" creationId="{E9F35405-6E36-49B9-86D6-811C8EBB801A}"/>
          </ac:spMkLst>
        </pc:spChg>
        <pc:spChg chg="add mod">
          <ac:chgData name="Philip Peng" userId="99464ffcfb5c54c2" providerId="LiveId" clId="{5E744603-CCDF-4D10-8084-0DCFADA0ACA5}" dt="2021-06-01T16:20:34.285" v="3717" actId="208"/>
          <ac:spMkLst>
            <pc:docMk/>
            <pc:sldMk cId="2524278119" sldId="257"/>
            <ac:spMk id="295" creationId="{CA503D01-0D91-468D-AA16-97DD0D9A027C}"/>
          </ac:spMkLst>
        </pc:spChg>
        <pc:spChg chg="add mod">
          <ac:chgData name="Philip Peng" userId="99464ffcfb5c54c2" providerId="LiveId" clId="{5E744603-CCDF-4D10-8084-0DCFADA0ACA5}" dt="2021-06-01T16:18:22.700" v="3697" actId="1076"/>
          <ac:spMkLst>
            <pc:docMk/>
            <pc:sldMk cId="2524278119" sldId="257"/>
            <ac:spMk id="371" creationId="{7F376F73-DBF2-4FB0-BAC7-5D771FDB44DC}"/>
          </ac:spMkLst>
        </pc:spChg>
        <pc:spChg chg="add mod">
          <ac:chgData name="Philip Peng" userId="99464ffcfb5c54c2" providerId="LiveId" clId="{5E744603-CCDF-4D10-8084-0DCFADA0ACA5}" dt="2021-06-01T16:27:18.460" v="3787" actId="1076"/>
          <ac:spMkLst>
            <pc:docMk/>
            <pc:sldMk cId="2524278119" sldId="257"/>
            <ac:spMk id="380" creationId="{B3D2FB69-2A19-4792-9E67-116D94B17E42}"/>
          </ac:spMkLst>
        </pc:spChg>
        <pc:spChg chg="add mod">
          <ac:chgData name="Philip Peng" userId="99464ffcfb5c54c2" providerId="LiveId" clId="{5E744603-CCDF-4D10-8084-0DCFADA0ACA5}" dt="2021-06-01T16:27:18.460" v="3787" actId="1076"/>
          <ac:spMkLst>
            <pc:docMk/>
            <pc:sldMk cId="2524278119" sldId="257"/>
            <ac:spMk id="381" creationId="{FFFC9E52-E0B7-4E54-A314-C8671C5177CC}"/>
          </ac:spMkLst>
        </pc:spChg>
        <pc:grpChg chg="add del mod">
          <ac:chgData name="Philip Peng" userId="99464ffcfb5c54c2" providerId="LiveId" clId="{5E744603-CCDF-4D10-8084-0DCFADA0ACA5}" dt="2021-06-01T15:58:22.351" v="3285" actId="165"/>
          <ac:grpSpMkLst>
            <pc:docMk/>
            <pc:sldMk cId="2524278119" sldId="257"/>
            <ac:grpSpMk id="123" creationId="{58205937-0E1F-4BF5-9663-3800EB11F460}"/>
          </ac:grpSpMkLst>
        </pc:grpChg>
        <pc:grpChg chg="add del mod">
          <ac:chgData name="Philip Peng" userId="99464ffcfb5c54c2" providerId="LiveId" clId="{5E744603-CCDF-4D10-8084-0DCFADA0ACA5}" dt="2021-06-01T16:15:13.876" v="3616" actId="165"/>
          <ac:grpSpMkLst>
            <pc:docMk/>
            <pc:sldMk cId="2524278119" sldId="257"/>
            <ac:grpSpMk id="287" creationId="{0504F584-5111-422E-9BBD-0C6E4B5F204D}"/>
          </ac:grpSpMkLst>
        </pc:grpChg>
        <pc:picChg chg="add del mod topLvl">
          <ac:chgData name="Philip Peng" userId="99464ffcfb5c54c2" providerId="LiveId" clId="{5E744603-CCDF-4D10-8084-0DCFADA0ACA5}" dt="2021-06-01T16:03:43.612" v="3399" actId="478"/>
          <ac:picMkLst>
            <pc:docMk/>
            <pc:sldMk cId="2524278119" sldId="257"/>
            <ac:picMk id="98" creationId="{DE78E9FE-92D8-4D5F-869A-F32F0D3EF483}"/>
          </ac:picMkLst>
        </pc:picChg>
        <pc:picChg chg="add del mod ord topLvl">
          <ac:chgData name="Philip Peng" userId="99464ffcfb5c54c2" providerId="LiveId" clId="{5E744603-CCDF-4D10-8084-0DCFADA0ACA5}" dt="2021-06-01T16:03:43.612" v="3399" actId="478"/>
          <ac:picMkLst>
            <pc:docMk/>
            <pc:sldMk cId="2524278119" sldId="257"/>
            <ac:picMk id="100" creationId="{2F11AB94-F42A-4A2C-A1D5-05DEC7FFAAC7}"/>
          </ac:picMkLst>
        </pc:picChg>
        <pc:picChg chg="mod topLvl">
          <ac:chgData name="Philip Peng" userId="99464ffcfb5c54c2" providerId="LiveId" clId="{5E744603-CCDF-4D10-8084-0DCFADA0ACA5}" dt="2021-06-01T16:27:28.669" v="3789" actId="1076"/>
          <ac:picMkLst>
            <pc:docMk/>
            <pc:sldMk cId="2524278119" sldId="257"/>
            <ac:picMk id="174" creationId="{257AA820-1119-419B-80A5-6823BF2F8924}"/>
          </ac:picMkLst>
        </pc:picChg>
        <pc:picChg chg="add del mod">
          <ac:chgData name="Philip Peng" userId="99464ffcfb5c54c2" providerId="LiveId" clId="{5E744603-CCDF-4D10-8084-0DCFADA0ACA5}" dt="2021-05-31T18:30:13.937" v="69"/>
          <ac:picMkLst>
            <pc:docMk/>
            <pc:sldMk cId="2524278119" sldId="257"/>
            <ac:picMk id="175" creationId="{15954824-40C6-4746-B4BD-A635F2AA7FA8}"/>
          </ac:picMkLst>
        </pc:picChg>
        <pc:picChg chg="add del mod">
          <ac:chgData name="Philip Peng" userId="99464ffcfb5c54c2" providerId="LiveId" clId="{5E744603-CCDF-4D10-8084-0DCFADA0ACA5}" dt="2021-05-31T18:30:13.937" v="69"/>
          <ac:picMkLst>
            <pc:docMk/>
            <pc:sldMk cId="2524278119" sldId="257"/>
            <ac:picMk id="176" creationId="{ADF6B908-E99E-422C-BE44-8EBFF269A31F}"/>
          </ac:picMkLst>
        </pc:picChg>
        <pc:picChg chg="add del mod">
          <ac:chgData name="Philip Peng" userId="99464ffcfb5c54c2" providerId="LiveId" clId="{5E744603-CCDF-4D10-8084-0DCFADA0ACA5}" dt="2021-05-31T18:30:27.315" v="76" actId="478"/>
          <ac:picMkLst>
            <pc:docMk/>
            <pc:sldMk cId="2524278119" sldId="257"/>
            <ac:picMk id="177" creationId="{F9CB69C3-87C6-4B6E-95C1-2C2943662F71}"/>
          </ac:picMkLst>
        </pc:picChg>
        <pc:picChg chg="add del mod">
          <ac:chgData name="Philip Peng" userId="99464ffcfb5c54c2" providerId="LiveId" clId="{5E744603-CCDF-4D10-8084-0DCFADA0ACA5}" dt="2021-06-01T05:17:56.416" v="986" actId="478"/>
          <ac:picMkLst>
            <pc:docMk/>
            <pc:sldMk cId="2524278119" sldId="257"/>
            <ac:picMk id="178" creationId="{E683D744-A117-4B02-8E5A-A0721F913F1E}"/>
          </ac:picMkLst>
        </pc:picChg>
        <pc:picChg chg="add del mod">
          <ac:chgData name="Philip Peng" userId="99464ffcfb5c54c2" providerId="LiveId" clId="{5E744603-CCDF-4D10-8084-0DCFADA0ACA5}" dt="2021-05-31T18:30:39.299" v="81" actId="478"/>
          <ac:picMkLst>
            <pc:docMk/>
            <pc:sldMk cId="2524278119" sldId="257"/>
            <ac:picMk id="179" creationId="{251F2691-61BC-4BAD-B3FB-C825E4676840}"/>
          </ac:picMkLst>
        </pc:picChg>
        <pc:picChg chg="add del mod">
          <ac:chgData name="Philip Peng" userId="99464ffcfb5c54c2" providerId="LiveId" clId="{5E744603-CCDF-4D10-8084-0DCFADA0ACA5}" dt="2021-05-31T18:32:50.666" v="121" actId="478"/>
          <ac:picMkLst>
            <pc:docMk/>
            <pc:sldMk cId="2524278119" sldId="257"/>
            <ac:picMk id="180" creationId="{8103A4A7-A2BF-4388-9A17-7466FFB5DF5A}"/>
          </ac:picMkLst>
        </pc:picChg>
        <pc:picChg chg="add mod or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181" creationId="{7E54FA53-F72B-47D7-A3EB-8141CE760EE3}"/>
          </ac:picMkLst>
        </pc:picChg>
        <pc:picChg chg="add del mod">
          <ac:chgData name="Philip Peng" userId="99464ffcfb5c54c2" providerId="LiveId" clId="{5E744603-CCDF-4D10-8084-0DCFADA0ACA5}" dt="2021-05-31T18:32:15.706" v="111" actId="478"/>
          <ac:picMkLst>
            <pc:docMk/>
            <pc:sldMk cId="2524278119" sldId="257"/>
            <ac:picMk id="182" creationId="{0850DD39-2BD8-4391-89F8-C0EA98BF34AA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183" creationId="{C659D271-3EA7-44FC-9A5C-5376706C4D18}"/>
          </ac:picMkLst>
        </pc:picChg>
        <pc:picChg chg="add del mod">
          <ac:chgData name="Philip Peng" userId="99464ffcfb5c54c2" providerId="LiveId" clId="{5E744603-CCDF-4D10-8084-0DCFADA0ACA5}" dt="2021-05-31T18:33:31.947" v="142" actId="478"/>
          <ac:picMkLst>
            <pc:docMk/>
            <pc:sldMk cId="2524278119" sldId="257"/>
            <ac:picMk id="184" creationId="{3A341DC5-1E82-48AA-93F2-1BC4BA956A1E}"/>
          </ac:picMkLst>
        </pc:picChg>
        <pc:picChg chg="add del mod">
          <ac:chgData name="Philip Peng" userId="99464ffcfb5c54c2" providerId="LiveId" clId="{5E744603-CCDF-4D10-8084-0DCFADA0ACA5}" dt="2021-05-31T18:33:32.340" v="143" actId="478"/>
          <ac:picMkLst>
            <pc:docMk/>
            <pc:sldMk cId="2524278119" sldId="257"/>
            <ac:picMk id="185" creationId="{E1A73008-8433-4FD4-BA78-17C415077EFF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186" creationId="{897446F4-2ADC-4C42-8C64-F4CB18DEC424}"/>
          </ac:picMkLst>
        </pc:picChg>
        <pc:picChg chg="add del mod">
          <ac:chgData name="Philip Peng" userId="99464ffcfb5c54c2" providerId="LiveId" clId="{5E744603-CCDF-4D10-8084-0DCFADA0ACA5}" dt="2021-05-31T18:33:11.891" v="130" actId="478"/>
          <ac:picMkLst>
            <pc:docMk/>
            <pc:sldMk cId="2524278119" sldId="257"/>
            <ac:picMk id="187" creationId="{F63C13E3-6192-4712-9BFD-93EB0900D2D0}"/>
          </ac:picMkLst>
        </pc:picChg>
        <pc:picChg chg="add del mod">
          <ac:chgData name="Philip Peng" userId="99464ffcfb5c54c2" providerId="LiveId" clId="{5E744603-CCDF-4D10-8084-0DCFADA0ACA5}" dt="2021-05-31T18:33:11.515" v="129" actId="478"/>
          <ac:picMkLst>
            <pc:docMk/>
            <pc:sldMk cId="2524278119" sldId="257"/>
            <ac:picMk id="188" creationId="{F917046F-6443-412D-AA0D-7AE27F639C2D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189" creationId="{CD2038D2-B719-4BF0-B593-FDDAC5BA5DAA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190" creationId="{74A602BE-644F-41CC-B63C-70FF7F0B79C7}"/>
          </ac:picMkLst>
        </pc:picChg>
        <pc:picChg chg="add del mod topLvl">
          <ac:chgData name="Philip Peng" userId="99464ffcfb5c54c2" providerId="LiveId" clId="{5E744603-CCDF-4D10-8084-0DCFADA0ACA5}" dt="2021-06-01T16:13:14.533" v="3584" actId="478"/>
          <ac:picMkLst>
            <pc:docMk/>
            <pc:sldMk cId="2524278119" sldId="257"/>
            <ac:picMk id="191" creationId="{BFFF40ED-D8ED-49EF-9678-34817896D3D9}"/>
          </ac:picMkLst>
        </pc:picChg>
        <pc:picChg chg="add del mod topLvl">
          <ac:chgData name="Philip Peng" userId="99464ffcfb5c54c2" providerId="LiveId" clId="{5E744603-CCDF-4D10-8084-0DCFADA0ACA5}" dt="2021-06-01T16:13:14.533" v="3584" actId="478"/>
          <ac:picMkLst>
            <pc:docMk/>
            <pc:sldMk cId="2524278119" sldId="257"/>
            <ac:picMk id="192" creationId="{58FB7128-ECC5-4B19-B139-5E9763582B7C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193" creationId="{FA715C08-EAB6-470A-B812-A436F04DA226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194" creationId="{51D0B2BC-B1A6-4C64-83CB-6FF243791FAC}"/>
          </ac:picMkLst>
        </pc:picChg>
        <pc:picChg chg="add del mod">
          <ac:chgData name="Philip Peng" userId="99464ffcfb5c54c2" providerId="LiveId" clId="{5E744603-CCDF-4D10-8084-0DCFADA0ACA5}" dt="2021-05-31T18:33:17.501" v="134" actId="478"/>
          <ac:picMkLst>
            <pc:docMk/>
            <pc:sldMk cId="2524278119" sldId="257"/>
            <ac:picMk id="195" creationId="{5D896FD9-4CCC-4F79-A88F-14989A55D8FC}"/>
          </ac:picMkLst>
        </pc:picChg>
        <pc:picChg chg="add del mod">
          <ac:chgData name="Philip Peng" userId="99464ffcfb5c54c2" providerId="LiveId" clId="{5E744603-CCDF-4D10-8084-0DCFADA0ACA5}" dt="2021-05-31T18:33:17.501" v="134" actId="478"/>
          <ac:picMkLst>
            <pc:docMk/>
            <pc:sldMk cId="2524278119" sldId="257"/>
            <ac:picMk id="196" creationId="{EA5AD1C7-0F28-4017-B712-7A41548E2056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197" creationId="{9AA27EF9-EA8C-4A8E-AEB5-FD26356402D7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198" creationId="{56A87282-CE26-4456-8567-363184A07805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199" creationId="{3C101D75-28C4-478E-8E4F-A27F48895010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200" creationId="{AFDE5EC9-0B13-4059-B13E-94BD3C21D1B8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201" creationId="{AE961D71-8820-48BC-B5DD-A206B2D24F98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255" creationId="{49118ABE-413E-4BE2-8A7F-F888DCA9886C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256" creationId="{0C48C2C4-FE39-41E6-99D0-3598AE7F0FE3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280" creationId="{E53FBE20-2159-47A2-8E22-A64CF7328624}"/>
          </ac:picMkLst>
        </pc:picChg>
        <pc:picChg chg="add mod topLvl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281" creationId="{54B6D31F-70D9-4BED-A3D0-CBD7060025FA}"/>
          </ac:picMkLst>
        </pc:picChg>
        <pc:picChg chg="add del mod">
          <ac:chgData name="Philip Peng" userId="99464ffcfb5c54c2" providerId="LiveId" clId="{5E744603-CCDF-4D10-8084-0DCFADA0ACA5}" dt="2021-06-01T16:14:56.707" v="3611"/>
          <ac:picMkLst>
            <pc:docMk/>
            <pc:sldMk cId="2524278119" sldId="257"/>
            <ac:picMk id="291" creationId="{B576A527-4D34-4DEF-BC54-7203C3A23BF7}"/>
          </ac:picMkLst>
        </pc:picChg>
        <pc:picChg chg="add mod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294" creationId="{89190C76-E242-4BFB-AEA0-94EDF2D5D20D}"/>
          </ac:picMkLst>
        </pc:picChg>
        <pc:picChg chg="add mod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296" creationId="{8941E16A-D847-4A87-ADB4-A30531F10C61}"/>
          </ac:picMkLst>
        </pc:picChg>
        <pc:picChg chg="add mod">
          <ac:chgData name="Philip Peng" userId="99464ffcfb5c54c2" providerId="LiveId" clId="{5E744603-CCDF-4D10-8084-0DCFADA0ACA5}" dt="2021-06-01T16:15:55.830" v="3649" actId="1076"/>
          <ac:picMkLst>
            <pc:docMk/>
            <pc:sldMk cId="2524278119" sldId="257"/>
            <ac:picMk id="297" creationId="{236230DF-C345-43F2-BA50-C1623AD98B39}"/>
          </ac:picMkLst>
        </pc:picChg>
        <pc:cxnChg chg="mod topLvl">
          <ac:chgData name="Philip Peng" userId="99464ffcfb5c54c2" providerId="LiveId" clId="{5E744603-CCDF-4D10-8084-0DCFADA0ACA5}" dt="2021-06-01T16:26:19.951" v="3777" actId="208"/>
          <ac:cxnSpMkLst>
            <pc:docMk/>
            <pc:sldMk cId="2524278119" sldId="257"/>
            <ac:cxnSpMk id="6" creationId="{135BD463-CEB9-4ED1-AA1F-ACF95F96A8EC}"/>
          </ac:cxnSpMkLst>
        </pc:cxnChg>
        <pc:cxnChg chg="mod topLvl">
          <ac:chgData name="Philip Peng" userId="99464ffcfb5c54c2" providerId="LiveId" clId="{5E744603-CCDF-4D10-8084-0DCFADA0ACA5}" dt="2021-06-01T16:17:05.269" v="3672" actId="1076"/>
          <ac:cxnSpMkLst>
            <pc:docMk/>
            <pc:sldMk cId="2524278119" sldId="257"/>
            <ac:cxnSpMk id="11" creationId="{56E79456-F116-4A2F-A3C1-ED0C5B73ABA5}"/>
          </ac:cxnSpMkLst>
        </pc:cxnChg>
        <pc:cxnChg chg="mod topLvl">
          <ac:chgData name="Philip Peng" userId="99464ffcfb5c54c2" providerId="LiveId" clId="{5E744603-CCDF-4D10-8084-0DCFADA0ACA5}" dt="2021-06-01T16:27:36.049" v="3790" actId="1076"/>
          <ac:cxnSpMkLst>
            <pc:docMk/>
            <pc:sldMk cId="2524278119" sldId="257"/>
            <ac:cxnSpMk id="24" creationId="{318C9B80-4C7B-4A87-BF51-F508EEDB900A}"/>
          </ac:cxnSpMkLst>
        </pc:cxnChg>
        <pc:cxnChg chg="mod topLvl">
          <ac:chgData name="Philip Peng" userId="99464ffcfb5c54c2" providerId="LiveId" clId="{5E744603-CCDF-4D10-8084-0DCFADA0ACA5}" dt="2021-06-01T16:27:36.049" v="3790" actId="1076"/>
          <ac:cxnSpMkLst>
            <pc:docMk/>
            <pc:sldMk cId="2524278119" sldId="257"/>
            <ac:cxnSpMk id="29" creationId="{3B2B0306-011D-4CBF-A353-9E6CF317A213}"/>
          </ac:cxnSpMkLst>
        </pc:cxnChg>
        <pc:cxnChg chg="mod topLvl">
          <ac:chgData name="Philip Peng" userId="99464ffcfb5c54c2" providerId="LiveId" clId="{5E744603-CCDF-4D10-8084-0DCFADA0ACA5}" dt="2021-06-01T16:27:43.903" v="3792" actId="1076"/>
          <ac:cxnSpMkLst>
            <pc:docMk/>
            <pc:sldMk cId="2524278119" sldId="257"/>
            <ac:cxnSpMk id="51" creationId="{428A0A82-11DC-4D12-B5DA-78F125779328}"/>
          </ac:cxnSpMkLst>
        </pc:cxnChg>
        <pc:cxnChg chg="mod topLvl">
          <ac:chgData name="Philip Peng" userId="99464ffcfb5c54c2" providerId="LiveId" clId="{5E744603-CCDF-4D10-8084-0DCFADA0ACA5}" dt="2021-06-01T16:27:43.903" v="3792" actId="1076"/>
          <ac:cxnSpMkLst>
            <pc:docMk/>
            <pc:sldMk cId="2524278119" sldId="257"/>
            <ac:cxnSpMk id="53" creationId="{5883E410-0CB8-4457-8183-56C8A302DD84}"/>
          </ac:cxnSpMkLst>
        </pc:cxnChg>
        <pc:cxnChg chg="add del mod topLvl">
          <ac:chgData name="Philip Peng" userId="99464ffcfb5c54c2" providerId="LiveId" clId="{5E744603-CCDF-4D10-8084-0DCFADA0ACA5}" dt="2021-06-01T16:28:18.287" v="3796" actId="1076"/>
          <ac:cxnSpMkLst>
            <pc:docMk/>
            <pc:sldMk cId="2524278119" sldId="257"/>
            <ac:cxnSpMk id="65" creationId="{264B641C-F1EF-4E8F-B2D9-34D344023A16}"/>
          </ac:cxnSpMkLst>
        </pc:cxnChg>
        <pc:cxnChg chg="del mod topLvl">
          <ac:chgData name="Philip Peng" userId="99464ffcfb5c54c2" providerId="LiveId" clId="{5E744603-CCDF-4D10-8084-0DCFADA0ACA5}" dt="2021-06-01T16:05:55.300" v="3488" actId="478"/>
          <ac:cxnSpMkLst>
            <pc:docMk/>
            <pc:sldMk cId="2524278119" sldId="257"/>
            <ac:cxnSpMk id="89" creationId="{FB52EC58-9675-47C4-BF7D-13353081817D}"/>
          </ac:cxnSpMkLst>
        </pc:cxnChg>
        <pc:cxnChg chg="mod topLvl">
          <ac:chgData name="Philip Peng" userId="99464ffcfb5c54c2" providerId="LiveId" clId="{5E744603-CCDF-4D10-8084-0DCFADA0ACA5}" dt="2021-06-01T16:28:18.287" v="3796" actId="1076"/>
          <ac:cxnSpMkLst>
            <pc:docMk/>
            <pc:sldMk cId="2524278119" sldId="257"/>
            <ac:cxnSpMk id="92" creationId="{C81C43C9-2EC8-422D-A05C-85D5C37AB0FA}"/>
          </ac:cxnSpMkLst>
        </pc:cxnChg>
        <pc:cxnChg chg="mod topLvl">
          <ac:chgData name="Philip Peng" userId="99464ffcfb5c54c2" providerId="LiveId" clId="{5E744603-CCDF-4D10-8084-0DCFADA0ACA5}" dt="2021-06-01T16:28:14.664" v="3795" actId="1076"/>
          <ac:cxnSpMkLst>
            <pc:docMk/>
            <pc:sldMk cId="2524278119" sldId="257"/>
            <ac:cxnSpMk id="94" creationId="{832D8EA4-E50D-4F02-B261-EA577D77B4AB}"/>
          </ac:cxnSpMkLst>
        </pc:cxnChg>
        <pc:cxnChg chg="mod topLvl">
          <ac:chgData name="Philip Peng" userId="99464ffcfb5c54c2" providerId="LiveId" clId="{5E744603-CCDF-4D10-8084-0DCFADA0ACA5}" dt="2021-06-01T16:27:43.903" v="3792" actId="1076"/>
          <ac:cxnSpMkLst>
            <pc:docMk/>
            <pc:sldMk cId="2524278119" sldId="257"/>
            <ac:cxnSpMk id="97" creationId="{A2220902-0DB7-459F-930D-4097CEE197AB}"/>
          </ac:cxnSpMkLst>
        </pc:cxnChg>
        <pc:cxnChg chg="mod topLvl">
          <ac:chgData name="Philip Peng" userId="99464ffcfb5c54c2" providerId="LiveId" clId="{5E744603-CCDF-4D10-8084-0DCFADA0ACA5}" dt="2021-06-01T16:27:36.049" v="3790" actId="1076"/>
          <ac:cxnSpMkLst>
            <pc:docMk/>
            <pc:sldMk cId="2524278119" sldId="257"/>
            <ac:cxnSpMk id="99" creationId="{5A2CC719-3679-496B-9182-E0CA1AACABF9}"/>
          </ac:cxnSpMkLst>
        </pc:cxnChg>
        <pc:cxnChg chg="add del mod">
          <ac:chgData name="Philip Peng" userId="99464ffcfb5c54c2" providerId="LiveId" clId="{5E744603-CCDF-4D10-8084-0DCFADA0ACA5}" dt="2021-06-01T16:05:54.596" v="3487" actId="478"/>
          <ac:cxnSpMkLst>
            <pc:docMk/>
            <pc:sldMk cId="2524278119" sldId="257"/>
            <ac:cxnSpMk id="188" creationId="{AA84CB5A-E2F3-4983-B966-564955140781}"/>
          </ac:cxnSpMkLst>
        </pc:cxnChg>
        <pc:cxnChg chg="add del mod">
          <ac:chgData name="Philip Peng" userId="99464ffcfb5c54c2" providerId="LiveId" clId="{5E744603-CCDF-4D10-8084-0DCFADA0ACA5}" dt="2021-06-01T16:05:53.333" v="3486" actId="478"/>
          <ac:cxnSpMkLst>
            <pc:docMk/>
            <pc:sldMk cId="2524278119" sldId="257"/>
            <ac:cxnSpMk id="204" creationId="{D11D20D1-AC72-40AE-A04F-C1AB23999A04}"/>
          </ac:cxnSpMkLst>
        </pc:cxnChg>
        <pc:cxnChg chg="add mod topLvl">
          <ac:chgData name="Philip Peng" userId="99464ffcfb5c54c2" providerId="LiveId" clId="{5E744603-CCDF-4D10-8084-0DCFADA0ACA5}" dt="2021-06-01T16:28:14.664" v="3795" actId="1076"/>
          <ac:cxnSpMkLst>
            <pc:docMk/>
            <pc:sldMk cId="2524278119" sldId="257"/>
            <ac:cxnSpMk id="220" creationId="{5AA3E649-A94D-4630-8B7C-C7AB289AF30D}"/>
          </ac:cxnSpMkLst>
        </pc:cxnChg>
        <pc:cxnChg chg="add del mod">
          <ac:chgData name="Philip Peng" userId="99464ffcfb5c54c2" providerId="LiveId" clId="{5E744603-CCDF-4D10-8084-0DCFADA0ACA5}" dt="2021-06-01T16:08:31.433" v="3526" actId="478"/>
          <ac:cxnSpMkLst>
            <pc:docMk/>
            <pc:sldMk cId="2524278119" sldId="257"/>
            <ac:cxnSpMk id="224" creationId="{0DD94588-871A-4A9F-B58C-349A43985D70}"/>
          </ac:cxnSpMkLst>
        </pc:cxnChg>
        <pc:cxnChg chg="add del mod">
          <ac:chgData name="Philip Peng" userId="99464ffcfb5c54c2" providerId="LiveId" clId="{5E744603-CCDF-4D10-8084-0DCFADA0ACA5}" dt="2021-06-01T16:08:46.837" v="3529" actId="478"/>
          <ac:cxnSpMkLst>
            <pc:docMk/>
            <pc:sldMk cId="2524278119" sldId="257"/>
            <ac:cxnSpMk id="226" creationId="{563614F1-2A26-4B1C-97A4-4F5CCA5262E8}"/>
          </ac:cxnSpMkLst>
        </pc:cxnChg>
        <pc:cxnChg chg="add del mod">
          <ac:chgData name="Philip Peng" userId="99464ffcfb5c54c2" providerId="LiveId" clId="{5E744603-CCDF-4D10-8084-0DCFADA0ACA5}" dt="2021-06-01T16:13:15.182" v="3585" actId="478"/>
          <ac:cxnSpMkLst>
            <pc:docMk/>
            <pc:sldMk cId="2524278119" sldId="257"/>
            <ac:cxnSpMk id="231" creationId="{EA449005-21E5-4291-B576-95DE54A10BC0}"/>
          </ac:cxnSpMkLst>
        </pc:cxnChg>
        <pc:cxnChg chg="add del mod">
          <ac:chgData name="Philip Peng" userId="99464ffcfb5c54c2" providerId="LiveId" clId="{5E744603-CCDF-4D10-8084-0DCFADA0ACA5}" dt="2021-06-01T16:10:14.997" v="3544" actId="478"/>
          <ac:cxnSpMkLst>
            <pc:docMk/>
            <pc:sldMk cId="2524278119" sldId="257"/>
            <ac:cxnSpMk id="249" creationId="{48A93A50-3C4B-4058-8EBF-4ED6DEE76E43}"/>
          </ac:cxnSpMkLst>
        </pc:cxnChg>
        <pc:cxnChg chg="add mod topLvl">
          <ac:chgData name="Philip Peng" userId="99464ffcfb5c54c2" providerId="LiveId" clId="{5E744603-CCDF-4D10-8084-0DCFADA0ACA5}" dt="2021-06-01T16:28:18.287" v="3796" actId="1076"/>
          <ac:cxnSpMkLst>
            <pc:docMk/>
            <pc:sldMk cId="2524278119" sldId="257"/>
            <ac:cxnSpMk id="252" creationId="{9D49EFC6-71C4-48F3-BEC6-9BA686C0208A}"/>
          </ac:cxnSpMkLst>
        </pc:cxnChg>
        <pc:cxnChg chg="add mod topLvl">
          <ac:chgData name="Philip Peng" userId="99464ffcfb5c54c2" providerId="LiveId" clId="{5E744603-CCDF-4D10-8084-0DCFADA0ACA5}" dt="2021-06-01T16:16:14.101" v="3654" actId="1076"/>
          <ac:cxnSpMkLst>
            <pc:docMk/>
            <pc:sldMk cId="2524278119" sldId="257"/>
            <ac:cxnSpMk id="257" creationId="{B784FF66-2E3F-4A05-9F8D-694EFF6847DB}"/>
          </ac:cxnSpMkLst>
        </pc:cxnChg>
        <pc:cxnChg chg="add mod topLvl">
          <ac:chgData name="Philip Peng" userId="99464ffcfb5c54c2" providerId="LiveId" clId="{5E744603-CCDF-4D10-8084-0DCFADA0ACA5}" dt="2021-06-01T16:20:30.634" v="3716" actId="208"/>
          <ac:cxnSpMkLst>
            <pc:docMk/>
            <pc:sldMk cId="2524278119" sldId="257"/>
            <ac:cxnSpMk id="274" creationId="{D0D8A7A1-3502-47C6-BFA0-FBE03C97D475}"/>
          </ac:cxnSpMkLst>
        </pc:cxnChg>
        <pc:cxnChg chg="add mod topLvl">
          <ac:chgData name="Philip Peng" userId="99464ffcfb5c54c2" providerId="LiveId" clId="{5E744603-CCDF-4D10-8084-0DCFADA0ACA5}" dt="2021-06-01T16:28:14.664" v="3795" actId="1076"/>
          <ac:cxnSpMkLst>
            <pc:docMk/>
            <pc:sldMk cId="2524278119" sldId="257"/>
            <ac:cxnSpMk id="282" creationId="{AD8E979D-5AC5-4A41-8B11-7C7DD7B66C61}"/>
          </ac:cxnSpMkLst>
        </pc:cxnChg>
        <pc:cxnChg chg="add mod">
          <ac:chgData name="Philip Peng" userId="99464ffcfb5c54c2" providerId="LiveId" clId="{5E744603-CCDF-4D10-8084-0DCFADA0ACA5}" dt="2021-06-01T16:20:34.285" v="3717" actId="208"/>
          <ac:cxnSpMkLst>
            <pc:docMk/>
            <pc:sldMk cId="2524278119" sldId="257"/>
            <ac:cxnSpMk id="372" creationId="{0D4F56DE-56B3-4754-89B2-10CBD51C5D09}"/>
          </ac:cxnSpMkLst>
        </pc:cxnChg>
        <pc:cxnChg chg="add mod">
          <ac:chgData name="Philip Peng" userId="99464ffcfb5c54c2" providerId="LiveId" clId="{5E744603-CCDF-4D10-8084-0DCFADA0ACA5}" dt="2021-06-01T16:18:44.318" v="3706" actId="208"/>
          <ac:cxnSpMkLst>
            <pc:docMk/>
            <pc:sldMk cId="2524278119" sldId="257"/>
            <ac:cxnSpMk id="377" creationId="{AB084565-7B9A-438A-B85B-D3013C04BD4E}"/>
          </ac:cxnSpMkLst>
        </pc:cxnChg>
      </pc:sldChg>
      <pc:sldChg chg="addSp delSp modSp add mod modNotes">
        <pc:chgData name="Philip Peng" userId="99464ffcfb5c54c2" providerId="LiveId" clId="{5E744603-CCDF-4D10-8084-0DCFADA0ACA5}" dt="2021-06-06T23:26:10.111" v="6074"/>
        <pc:sldMkLst>
          <pc:docMk/>
          <pc:sldMk cId="3979485118" sldId="258"/>
        </pc:sldMkLst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3" creationId="{1774E969-694E-4773-91B2-FB781DA148F1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67" creationId="{9F718808-A0AF-46E3-BDF6-5C722B64C907}"/>
          </ac:spMkLst>
        </pc:spChg>
        <pc:spChg chg="mod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68" creationId="{D52B8DBF-6B9A-4304-A6FF-B967E708D2EB}"/>
          </ac:spMkLst>
        </pc:spChg>
        <pc:spChg chg="del">
          <ac:chgData name="Philip Peng" userId="99464ffcfb5c54c2" providerId="LiveId" clId="{5E744603-CCDF-4D10-8084-0DCFADA0ACA5}" dt="2021-06-01T16:35:40.776" v="3799" actId="478"/>
          <ac:spMkLst>
            <pc:docMk/>
            <pc:sldMk cId="3979485118" sldId="258"/>
            <ac:spMk id="69" creationId="{0F21B5AB-425A-478B-889E-7D6D8131C4E6}"/>
          </ac:spMkLst>
        </pc:spChg>
        <pc:spChg chg="del">
          <ac:chgData name="Philip Peng" userId="99464ffcfb5c54c2" providerId="LiveId" clId="{5E744603-CCDF-4D10-8084-0DCFADA0ACA5}" dt="2021-06-01T16:35:43.656" v="3801" actId="478"/>
          <ac:spMkLst>
            <pc:docMk/>
            <pc:sldMk cId="3979485118" sldId="258"/>
            <ac:spMk id="73" creationId="{C6B4EEC5-5274-48D7-BB49-B31B71FB5B90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75" creationId="{E3FEBDF7-9A3D-4E77-8377-D4A7E50B0B1C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77" creationId="{A3FDA4EE-8E7E-4FD8-A91E-DA394DA24F5C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79" creationId="{51DA826A-8ABE-440F-BD65-5BF429C982BC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81" creationId="{ED5BC8FE-466A-4340-94E5-D4BBF5FBBCBF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82" creationId="{A37E4DAF-CD06-4FF6-9FF7-31021ABA6226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83" creationId="{DE9B04E7-9320-4960-9F21-D9CBB1C29371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84" creationId="{1D0067EC-8A3B-4F35-B1F3-B3A1D0458384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86" creationId="{23308092-31AF-4380-96AF-96A9CE7A3C20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87" creationId="{170443E8-EA77-4A6C-8B41-3356500C00C8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127" creationId="{72FAB77F-FE37-460F-B765-D1D419D46BDC}"/>
          </ac:spMkLst>
        </pc:spChg>
        <pc:spChg chg="add 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128" creationId="{6EB108A1-E7F5-4340-9D7B-BC800558127B}"/>
          </ac:spMkLst>
        </pc:spChg>
        <pc:spChg chg="del">
          <ac:chgData name="Philip Peng" userId="99464ffcfb5c54c2" providerId="LiveId" clId="{5E744603-CCDF-4D10-8084-0DCFADA0ACA5}" dt="2021-06-01T16:35:45.007" v="3803" actId="478"/>
          <ac:spMkLst>
            <pc:docMk/>
            <pc:sldMk cId="3979485118" sldId="258"/>
            <ac:spMk id="136" creationId="{F7919F2D-5061-4058-89E9-14805E58B877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151" creationId="{13F2D177-9C8C-4F58-9B8E-4BE16919AC66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155" creationId="{13A0543E-E602-4F0A-9208-2E61B693614A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156" creationId="{5D499EF5-F86D-4914-8400-56E60B67BF42}"/>
          </ac:spMkLst>
        </pc:spChg>
        <pc:spChg chg="del">
          <ac:chgData name="Philip Peng" userId="99464ffcfb5c54c2" providerId="LiveId" clId="{5E744603-CCDF-4D10-8084-0DCFADA0ACA5}" dt="2021-06-01T16:37:39.664" v="3840" actId="478"/>
          <ac:spMkLst>
            <pc:docMk/>
            <pc:sldMk cId="3979485118" sldId="258"/>
            <ac:spMk id="157" creationId="{5B1A556C-E489-4EF4-AE06-E8AB892205F1}"/>
          </ac:spMkLst>
        </pc:spChg>
        <pc:spChg chg="del">
          <ac:chgData name="Philip Peng" userId="99464ffcfb5c54c2" providerId="LiveId" clId="{5E744603-CCDF-4D10-8084-0DCFADA0ACA5}" dt="2021-06-01T16:35:44.047" v="3802" actId="478"/>
          <ac:spMkLst>
            <pc:docMk/>
            <pc:sldMk cId="3979485118" sldId="258"/>
            <ac:spMk id="158" creationId="{EEC53208-1252-49DD-8185-3439FC6F8BAD}"/>
          </ac:spMkLst>
        </pc:spChg>
        <pc:spChg chg="del mod">
          <ac:chgData name="Philip Peng" userId="99464ffcfb5c54c2" providerId="LiveId" clId="{5E744603-CCDF-4D10-8084-0DCFADA0ACA5}" dt="2021-06-01T16:37:26.719" v="3835" actId="478"/>
          <ac:spMkLst>
            <pc:docMk/>
            <pc:sldMk cId="3979485118" sldId="258"/>
            <ac:spMk id="166" creationId="{994AB6A4-BD48-44EB-A35D-C47FAF4465EF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167" creationId="{FB057891-7FF3-4922-848C-FFA036182921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168" creationId="{10A12D88-F12C-4390-8E6C-2CD5D15F0006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169" creationId="{6F35CF3D-2B83-4D9C-B489-843845730AA2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170" creationId="{0C64EF60-A803-48A2-A835-EA6DE6A8F63F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171" creationId="{ED80ED93-7F04-421F-A14A-97479148677D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172" creationId="{7E9B214E-4C9D-4B0D-8170-DD97692A8B05}"/>
          </ac:spMkLst>
        </pc:spChg>
        <pc:spChg chg="del">
          <ac:chgData name="Philip Peng" userId="99464ffcfb5c54c2" providerId="LiveId" clId="{5E744603-CCDF-4D10-8084-0DCFADA0ACA5}" dt="2021-06-01T16:36:05.286" v="3816" actId="478"/>
          <ac:spMkLst>
            <pc:docMk/>
            <pc:sldMk cId="3979485118" sldId="258"/>
            <ac:spMk id="207" creationId="{3C8C210C-80A7-476F-8922-73773814D788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216" creationId="{D8259CB2-8CD4-4920-969C-688FFD505F88}"/>
          </ac:spMkLst>
        </pc:spChg>
        <pc:spChg chg="mod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222" creationId="{F8C1DAFA-E859-483E-9A01-7CA5C243B3F9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254" creationId="{ECB51A69-C024-4EC5-9C43-C8AFE13D230C}"/>
          </ac:spMkLst>
        </pc:spChg>
        <pc:spChg chg="del mod">
          <ac:chgData name="Philip Peng" userId="99464ffcfb5c54c2" providerId="LiveId" clId="{5E744603-CCDF-4D10-8084-0DCFADA0ACA5}" dt="2021-06-01T16:37:41.663" v="3842" actId="478"/>
          <ac:spMkLst>
            <pc:docMk/>
            <pc:sldMk cId="3979485118" sldId="258"/>
            <ac:spMk id="277" creationId="{44038A15-34E6-4D16-A1C0-1F99081D3C78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278" creationId="{21713988-A81B-4298-B009-C298CBE88BDF}"/>
          </ac:spMkLst>
        </pc:spChg>
        <pc:spChg chg="del">
          <ac:chgData name="Philip Peng" userId="99464ffcfb5c54c2" providerId="LiveId" clId="{5E744603-CCDF-4D10-8084-0DCFADA0ACA5}" dt="2021-06-01T16:36:05.663" v="3817" actId="478"/>
          <ac:spMkLst>
            <pc:docMk/>
            <pc:sldMk cId="3979485118" sldId="258"/>
            <ac:spMk id="279" creationId="{FEABEFC6-3780-4012-9E16-2ECF9316A492}"/>
          </ac:spMkLst>
        </pc:spChg>
        <pc:spChg chg="del">
          <ac:chgData name="Philip Peng" userId="99464ffcfb5c54c2" providerId="LiveId" clId="{5E744603-CCDF-4D10-8084-0DCFADA0ACA5}" dt="2021-06-01T16:35:50.135" v="3810" actId="478"/>
          <ac:spMkLst>
            <pc:docMk/>
            <pc:sldMk cId="3979485118" sldId="258"/>
            <ac:spMk id="285" creationId="{B1E765DD-116F-4BFA-9E93-2C0077E34C44}"/>
          </ac:spMkLst>
        </pc:spChg>
        <pc:spChg chg="del">
          <ac:chgData name="Philip Peng" userId="99464ffcfb5c54c2" providerId="LiveId" clId="{5E744603-CCDF-4D10-8084-0DCFADA0ACA5}" dt="2021-06-01T16:35:50.135" v="3810" actId="478"/>
          <ac:spMkLst>
            <pc:docMk/>
            <pc:sldMk cId="3979485118" sldId="258"/>
            <ac:spMk id="286" creationId="{234C2861-3FE3-4162-9A5B-AFF5300D060D}"/>
          </ac:spMkLst>
        </pc:spChg>
        <pc:spChg chg="del">
          <ac:chgData name="Philip Peng" userId="99464ffcfb5c54c2" providerId="LiveId" clId="{5E744603-CCDF-4D10-8084-0DCFADA0ACA5}" dt="2021-06-01T16:36:07.280" v="3818" actId="478"/>
          <ac:spMkLst>
            <pc:docMk/>
            <pc:sldMk cId="3979485118" sldId="258"/>
            <ac:spMk id="293" creationId="{E9F35405-6E36-49B9-86D6-811C8EBB801A}"/>
          </ac:spMkLst>
        </pc:spChg>
        <pc:spChg chg="del">
          <ac:chgData name="Philip Peng" userId="99464ffcfb5c54c2" providerId="LiveId" clId="{5E744603-CCDF-4D10-8084-0DCFADA0ACA5}" dt="2021-06-01T16:36:07.280" v="3818" actId="478"/>
          <ac:spMkLst>
            <pc:docMk/>
            <pc:sldMk cId="3979485118" sldId="258"/>
            <ac:spMk id="295" creationId="{CA503D01-0D91-468D-AA16-97DD0D9A027C}"/>
          </ac:spMkLst>
        </pc:spChg>
        <pc:spChg chg="mod topLvl">
          <ac:chgData name="Philip Peng" userId="99464ffcfb5c54c2" providerId="LiveId" clId="{5E744603-CCDF-4D10-8084-0DCFADA0ACA5}" dt="2021-06-06T23:26:10.111" v="6074"/>
          <ac:spMkLst>
            <pc:docMk/>
            <pc:sldMk cId="3979485118" sldId="258"/>
            <ac:spMk id="371" creationId="{7F376F73-DBF2-4FB0-BAC7-5D771FDB44DC}"/>
          </ac:spMkLst>
        </pc:spChg>
        <pc:spChg chg="del">
          <ac:chgData name="Philip Peng" userId="99464ffcfb5c54c2" providerId="LiveId" clId="{5E744603-CCDF-4D10-8084-0DCFADA0ACA5}" dt="2021-06-01T16:35:50.135" v="3810" actId="478"/>
          <ac:spMkLst>
            <pc:docMk/>
            <pc:sldMk cId="3979485118" sldId="258"/>
            <ac:spMk id="380" creationId="{B3D2FB69-2A19-4792-9E67-116D94B17E42}"/>
          </ac:spMkLst>
        </pc:spChg>
        <pc:spChg chg="del mod">
          <ac:chgData name="Philip Peng" userId="99464ffcfb5c54c2" providerId="LiveId" clId="{5E744603-CCDF-4D10-8084-0DCFADA0ACA5}" dt="2021-06-01T16:35:49.191" v="3809" actId="478"/>
          <ac:spMkLst>
            <pc:docMk/>
            <pc:sldMk cId="3979485118" sldId="258"/>
            <ac:spMk id="381" creationId="{FFFC9E52-E0B7-4E54-A314-C8671C5177CC}"/>
          </ac:spMkLst>
        </pc:spChg>
        <pc:grpChg chg="add del mod">
          <ac:chgData name="Philip Peng" userId="99464ffcfb5c54c2" providerId="LiveId" clId="{5E744603-CCDF-4D10-8084-0DCFADA0ACA5}" dt="2021-06-01T16:37:49.049" v="3846" actId="165"/>
          <ac:grpSpMkLst>
            <pc:docMk/>
            <pc:sldMk cId="3979485118" sldId="258"/>
            <ac:grpSpMk id="55" creationId="{96101160-18DD-449F-BCF5-BAA0ABDF3FE3}"/>
          </ac:grpSpMkLst>
        </pc:grpChg>
        <pc:grpChg chg="add del mod">
          <ac:chgData name="Philip Peng" userId="99464ffcfb5c54c2" providerId="LiveId" clId="{5E744603-CCDF-4D10-8084-0DCFADA0ACA5}" dt="2021-06-01T16:38:11.789" v="3855" actId="165"/>
          <ac:grpSpMkLst>
            <pc:docMk/>
            <pc:sldMk cId="3979485118" sldId="258"/>
            <ac:grpSpMk id="56" creationId="{F16AA0AD-94F9-40F9-A853-A78E033B8EDA}"/>
          </ac:grpSpMkLst>
        </pc:grp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174" creationId="{257AA820-1119-419B-80A5-6823BF2F8924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181" creationId="{7E54FA53-F72B-47D7-A3EB-8141CE760EE3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183" creationId="{C659D271-3EA7-44FC-9A5C-5376706C4D18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186" creationId="{897446F4-2ADC-4C42-8C64-F4CB18DEC424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189" creationId="{CD2038D2-B719-4BF0-B593-FDDAC5BA5DAA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190" creationId="{74A602BE-644F-41CC-B63C-70FF7F0B79C7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193" creationId="{FA715C08-EAB6-470A-B812-A436F04DA226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194" creationId="{51D0B2BC-B1A6-4C64-83CB-6FF243791FAC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197" creationId="{9AA27EF9-EA8C-4A8E-AEB5-FD26356402D7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198" creationId="{56A87282-CE26-4456-8567-363184A07805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199" creationId="{3C101D75-28C4-478E-8E4F-A27F48895010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200" creationId="{AFDE5EC9-0B13-4059-B13E-94BD3C21D1B8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201" creationId="{AE961D71-8820-48BC-B5DD-A206B2D24F98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255" creationId="{49118ABE-413E-4BE2-8A7F-F888DCA9886C}"/>
          </ac:picMkLst>
        </pc:picChg>
        <pc:picChg chg="mod topLvl">
          <ac:chgData name="Philip Peng" userId="99464ffcfb5c54c2" providerId="LiveId" clId="{5E744603-CCDF-4D10-8084-0DCFADA0ACA5}" dt="2021-06-06T23:26:10.111" v="6074"/>
          <ac:picMkLst>
            <pc:docMk/>
            <pc:sldMk cId="3979485118" sldId="258"/>
            <ac:picMk id="256" creationId="{0C48C2C4-FE39-41E6-99D0-3598AE7F0FE3}"/>
          </ac:picMkLst>
        </pc:picChg>
        <pc:picChg chg="del">
          <ac:chgData name="Philip Peng" userId="99464ffcfb5c54c2" providerId="LiveId" clId="{5E744603-CCDF-4D10-8084-0DCFADA0ACA5}" dt="2021-06-01T16:36:07.280" v="3818" actId="478"/>
          <ac:picMkLst>
            <pc:docMk/>
            <pc:sldMk cId="3979485118" sldId="258"/>
            <ac:picMk id="280" creationId="{E53FBE20-2159-47A2-8E22-A64CF7328624}"/>
          </ac:picMkLst>
        </pc:picChg>
        <pc:picChg chg="del">
          <ac:chgData name="Philip Peng" userId="99464ffcfb5c54c2" providerId="LiveId" clId="{5E744603-CCDF-4D10-8084-0DCFADA0ACA5}" dt="2021-06-01T16:36:07.280" v="3818" actId="478"/>
          <ac:picMkLst>
            <pc:docMk/>
            <pc:sldMk cId="3979485118" sldId="258"/>
            <ac:picMk id="281" creationId="{54B6D31F-70D9-4BED-A3D0-CBD7060025FA}"/>
          </ac:picMkLst>
        </pc:picChg>
        <pc:picChg chg="del">
          <ac:chgData name="Philip Peng" userId="99464ffcfb5c54c2" providerId="LiveId" clId="{5E744603-CCDF-4D10-8084-0DCFADA0ACA5}" dt="2021-06-01T16:36:07.280" v="3818" actId="478"/>
          <ac:picMkLst>
            <pc:docMk/>
            <pc:sldMk cId="3979485118" sldId="258"/>
            <ac:picMk id="294" creationId="{89190C76-E242-4BFB-AEA0-94EDF2D5D20D}"/>
          </ac:picMkLst>
        </pc:picChg>
        <pc:picChg chg="del">
          <ac:chgData name="Philip Peng" userId="99464ffcfb5c54c2" providerId="LiveId" clId="{5E744603-CCDF-4D10-8084-0DCFADA0ACA5}" dt="2021-06-01T16:36:07.280" v="3818" actId="478"/>
          <ac:picMkLst>
            <pc:docMk/>
            <pc:sldMk cId="3979485118" sldId="258"/>
            <ac:picMk id="296" creationId="{8941E16A-D847-4A87-ADB4-A30531F10C61}"/>
          </ac:picMkLst>
        </pc:picChg>
        <pc:picChg chg="del">
          <ac:chgData name="Philip Peng" userId="99464ffcfb5c54c2" providerId="LiveId" clId="{5E744603-CCDF-4D10-8084-0DCFADA0ACA5}" dt="2021-06-01T16:36:07.280" v="3818" actId="478"/>
          <ac:picMkLst>
            <pc:docMk/>
            <pc:sldMk cId="3979485118" sldId="258"/>
            <ac:picMk id="297" creationId="{236230DF-C345-43F2-BA50-C1623AD98B39}"/>
          </ac:picMkLst>
        </pc:picChg>
        <pc:cxnChg chg="del mod">
          <ac:chgData name="Philip Peng" userId="99464ffcfb5c54c2" providerId="LiveId" clId="{5E744603-CCDF-4D10-8084-0DCFADA0ACA5}" dt="2021-06-01T16:35:53.559" v="3812" actId="478"/>
          <ac:cxnSpMkLst>
            <pc:docMk/>
            <pc:sldMk cId="3979485118" sldId="258"/>
            <ac:cxnSpMk id="6" creationId="{135BD463-CEB9-4ED1-AA1F-ACF95F96A8EC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3979485118" sldId="258"/>
            <ac:cxnSpMk id="11" creationId="{56E79456-F116-4A2F-A3C1-ED0C5B73ABA5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3979485118" sldId="258"/>
            <ac:cxnSpMk id="24" creationId="{318C9B80-4C7B-4A87-BF51-F508EEDB900A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3979485118" sldId="258"/>
            <ac:cxnSpMk id="29" creationId="{3B2B0306-011D-4CBF-A353-9E6CF317A213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3979485118" sldId="258"/>
            <ac:cxnSpMk id="51" creationId="{428A0A82-11DC-4D12-B5DA-78F125779328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3979485118" sldId="258"/>
            <ac:cxnSpMk id="53" creationId="{5883E410-0CB8-4457-8183-56C8A302DD84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3979485118" sldId="258"/>
            <ac:cxnSpMk id="65" creationId="{264B641C-F1EF-4E8F-B2D9-34D344023A16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3979485118" sldId="258"/>
            <ac:cxnSpMk id="92" creationId="{C81C43C9-2EC8-422D-A05C-85D5C37AB0FA}"/>
          </ac:cxnSpMkLst>
        </pc:cxnChg>
        <pc:cxnChg chg="del mod">
          <ac:chgData name="Philip Peng" userId="99464ffcfb5c54c2" providerId="LiveId" clId="{5E744603-CCDF-4D10-8084-0DCFADA0ACA5}" dt="2021-06-01T16:35:56.358" v="3814" actId="478"/>
          <ac:cxnSpMkLst>
            <pc:docMk/>
            <pc:sldMk cId="3979485118" sldId="258"/>
            <ac:cxnSpMk id="94" creationId="{832D8EA4-E50D-4F02-B261-EA577D77B4AB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3979485118" sldId="258"/>
            <ac:cxnSpMk id="97" creationId="{A2220902-0DB7-459F-930D-4097CEE197AB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3979485118" sldId="258"/>
            <ac:cxnSpMk id="99" creationId="{5A2CC719-3679-496B-9182-E0CA1AACABF9}"/>
          </ac:cxnSpMkLst>
        </pc:cxnChg>
        <pc:cxnChg chg="del mod">
          <ac:chgData name="Philip Peng" userId="99464ffcfb5c54c2" providerId="LiveId" clId="{5E744603-CCDF-4D10-8084-0DCFADA0ACA5}" dt="2021-06-01T16:35:45.492" v="3804" actId="478"/>
          <ac:cxnSpMkLst>
            <pc:docMk/>
            <pc:sldMk cId="3979485118" sldId="258"/>
            <ac:cxnSpMk id="220" creationId="{5AA3E649-A94D-4630-8B7C-C7AB289AF30D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3979485118" sldId="258"/>
            <ac:cxnSpMk id="252" creationId="{9D49EFC6-71C4-48F3-BEC6-9BA686C0208A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3979485118" sldId="258"/>
            <ac:cxnSpMk id="257" creationId="{B784FF66-2E3F-4A05-9F8D-694EFF6847DB}"/>
          </ac:cxnSpMkLst>
        </pc:cxnChg>
        <pc:cxnChg chg="mod topLvl">
          <ac:chgData name="Philip Peng" userId="99464ffcfb5c54c2" providerId="LiveId" clId="{5E744603-CCDF-4D10-8084-0DCFADA0ACA5}" dt="2021-06-06T23:26:10.111" v="6074"/>
          <ac:cxnSpMkLst>
            <pc:docMk/>
            <pc:sldMk cId="3979485118" sldId="258"/>
            <ac:cxnSpMk id="274" creationId="{D0D8A7A1-3502-47C6-BFA0-FBE03C97D475}"/>
          </ac:cxnSpMkLst>
        </pc:cxnChg>
        <pc:cxnChg chg="del mod">
          <ac:chgData name="Philip Peng" userId="99464ffcfb5c54c2" providerId="LiveId" clId="{5E744603-CCDF-4D10-8084-0DCFADA0ACA5}" dt="2021-06-01T16:35:46.142" v="3805" actId="478"/>
          <ac:cxnSpMkLst>
            <pc:docMk/>
            <pc:sldMk cId="3979485118" sldId="258"/>
            <ac:cxnSpMk id="282" creationId="{AD8E979D-5AC5-4A41-8B11-7C7DD7B66C61}"/>
          </ac:cxnSpMkLst>
        </pc:cxnChg>
        <pc:cxnChg chg="del mod">
          <ac:chgData name="Philip Peng" userId="99464ffcfb5c54c2" providerId="LiveId" clId="{5E744603-CCDF-4D10-8084-0DCFADA0ACA5}" dt="2021-06-01T16:35:47.527" v="3807" actId="478"/>
          <ac:cxnSpMkLst>
            <pc:docMk/>
            <pc:sldMk cId="3979485118" sldId="258"/>
            <ac:cxnSpMk id="372" creationId="{0D4F56DE-56B3-4754-89B2-10CBD51C5D09}"/>
          </ac:cxnSpMkLst>
        </pc:cxnChg>
        <pc:cxnChg chg="del mod">
          <ac:chgData name="Philip Peng" userId="99464ffcfb5c54c2" providerId="LiveId" clId="{5E744603-CCDF-4D10-8084-0DCFADA0ACA5}" dt="2021-06-01T16:35:46.751" v="3806" actId="478"/>
          <ac:cxnSpMkLst>
            <pc:docMk/>
            <pc:sldMk cId="3979485118" sldId="258"/>
            <ac:cxnSpMk id="377" creationId="{AB084565-7B9A-438A-B85B-D3013C04BD4E}"/>
          </ac:cxnSpMkLst>
        </pc:cxnChg>
      </pc:sldChg>
      <pc:sldChg chg="addSp delSp modSp new del mod">
        <pc:chgData name="Philip Peng" userId="99464ffcfb5c54c2" providerId="LiveId" clId="{5E744603-CCDF-4D10-8084-0DCFADA0ACA5}" dt="2021-06-07T09:14:04.660" v="6096" actId="47"/>
        <pc:sldMkLst>
          <pc:docMk/>
          <pc:sldMk cId="325307108" sldId="259"/>
        </pc:sldMkLst>
        <pc:spChg chg="del">
          <ac:chgData name="Philip Peng" userId="99464ffcfb5c54c2" providerId="LiveId" clId="{5E744603-CCDF-4D10-8084-0DCFADA0ACA5}" dt="2021-06-07T09:12:32.383" v="6078" actId="478"/>
          <ac:spMkLst>
            <pc:docMk/>
            <pc:sldMk cId="325307108" sldId="259"/>
            <ac:spMk id="2" creationId="{C70D1F89-26B3-40C8-B15A-CF79D6A35725}"/>
          </ac:spMkLst>
        </pc:spChg>
        <pc:spChg chg="del">
          <ac:chgData name="Philip Peng" userId="99464ffcfb5c54c2" providerId="LiveId" clId="{5E744603-CCDF-4D10-8084-0DCFADA0ACA5}" dt="2021-06-07T09:12:32.091" v="6077" actId="478"/>
          <ac:spMkLst>
            <pc:docMk/>
            <pc:sldMk cId="325307108" sldId="259"/>
            <ac:spMk id="3" creationId="{15A6BDA7-6510-4E2D-8DBB-88B661419BD3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9" creationId="{CDCEF6E4-8E1E-411E-ACB7-5C36CD503283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11" creationId="{37800684-F236-4D08-B15F-688486F1557A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13" creationId="{57877F2E-770F-4A9C-AA6C-AEA302C4BBA3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15" creationId="{3C4F1C6A-EA62-414E-AD53-FE015C42B5FD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17" creationId="{5A341E20-8853-42DF-9619-55510B60B1D2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21" creationId="{5CB1B1AE-2E89-4DB5-BAA4-C5403EF7BEDC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23" creationId="{1300B46D-5D52-4592-8D69-59F6B6F887EB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25" creationId="{A021451C-D480-40A1-A2AF-E866B4F9C965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26" creationId="{94F8355A-DD08-4FEC-A4DE-713F4CFB7CC6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28" creationId="{F4A62649-46BF-48CC-B84E-9C545E6B738C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30" creationId="{0558D550-D77E-476B-9EBD-5B6A368DFAED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32" creationId="{74E6936B-3B31-47A3-BB83-2541097D3132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34" creationId="{4D9EB774-D2F4-49E8-AADD-CDF28067A79B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36" creationId="{0BBF522E-5C26-4899-8245-9DA824952572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38" creationId="{408C4995-DE26-4581-BDB8-BE46CC2E9E31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40" creationId="{FC0BC03D-0C47-4A75-8682-F932FA141710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42" creationId="{BDE62F70-A479-4E65-A36A-EABA46DBD53D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44" creationId="{BB29B97C-7E58-4EEB-A3BF-70E45A413B5D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46" creationId="{8DCB38C4-E514-4E6C-A1A1-4631D962A38E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48" creationId="{6FFFA51F-B1B7-47C1-B389-56CC0D93AE21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50" creationId="{A8704811-BE18-403D-88C8-B7381A159991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52" creationId="{F04930DF-931C-4B2F-B2C5-F572DDC76462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54" creationId="{FB3BC0C6-C666-4645-A051-F91923CFE631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56" creationId="{7E9D2385-8516-4270-8A0C-8C71BAB1CD40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58" creationId="{2E9246F6-E500-489D-98B7-53BA89122F42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62" creationId="{EEA5456F-BE02-48D7-951F-5048F0B9D0D8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64" creationId="{EACB35B1-DC63-4F84-9721-2B925173FDB2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66" creationId="{D0352A41-FFCA-4AC8-98A0-C1B5C3A84C0E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68" creationId="{D34A5D2A-D520-42BF-AA42-29563F37ACAC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70" creationId="{A4976699-6723-4A03-BF74-C30639CF7AD6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72" creationId="{B094D0B2-333C-4520-AA31-21B6DF389A3B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74" creationId="{6AA7EA60-1A6B-405B-98B1-197AF079332A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76" creationId="{0B0C85F9-CBD2-4D72-A193-0C2340C7F9EA}"/>
          </ac:spMkLst>
        </pc:spChg>
        <pc:spChg chg="add mod">
          <ac:chgData name="Philip Peng" userId="99464ffcfb5c54c2" providerId="LiveId" clId="{5E744603-CCDF-4D10-8084-0DCFADA0ACA5}" dt="2021-06-07T09:12:33.058" v="6079"/>
          <ac:spMkLst>
            <pc:docMk/>
            <pc:sldMk cId="325307108" sldId="259"/>
            <ac:spMk id="77" creationId="{E1E35158-3B33-46A3-9C10-4188E06372AF}"/>
          </ac:spMkLst>
        </pc:spChg>
        <pc:spChg chg="add mod">
          <ac:chgData name="Philip Peng" userId="99464ffcfb5c54c2" providerId="LiveId" clId="{5E744603-CCDF-4D10-8084-0DCFADA0ACA5}" dt="2021-06-07T09:12:33.058" v="6079"/>
          <ac:spMkLst>
            <pc:docMk/>
            <pc:sldMk cId="325307108" sldId="259"/>
            <ac:spMk id="78" creationId="{C27FD971-6361-41DF-8E10-26336C436FBD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79" creationId="{2455F08F-47D4-499E-93EA-53DFDE096779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84" creationId="{EF5A7BE0-8F7D-4069-AF4B-B5EFA2F7688A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85" creationId="{B668813F-5009-420B-8294-946B1E573E83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87" creationId="{D57E53CE-BB9E-4ED4-B5FE-AA28CCB94CA3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89" creationId="{82D9FAC9-1639-4F71-A8B5-2D2BF531F1D0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91" creationId="{1C0B07F9-B476-49B1-BFF4-062E85133C60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93" creationId="{0009CA58-35AE-411F-AE8C-5B2A9FDDD05B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95" creationId="{060D0894-E42D-42B1-8E59-11D736CAB6FD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97" creationId="{678237E9-D83F-4E85-8F92-90851E592962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99" creationId="{75A7B2AF-C377-4E5A-BA09-D8964DE9040B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101" creationId="{91918D17-AC05-42C4-987D-000DDB41D3A6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103" creationId="{62A03B49-5B9E-4944-94F8-EF497ABD01B6}"/>
          </ac:spMkLst>
        </pc:spChg>
        <pc:spChg chg="add mod">
          <ac:chgData name="Philip Peng" userId="99464ffcfb5c54c2" providerId="LiveId" clId="{5E744603-CCDF-4D10-8084-0DCFADA0ACA5}" dt="2021-06-07T09:13:39.732" v="6093" actId="404"/>
          <ac:spMkLst>
            <pc:docMk/>
            <pc:sldMk cId="325307108" sldId="259"/>
            <ac:spMk id="104" creationId="{0435F256-F05B-414C-9D13-020BC85101C2}"/>
          </ac:spMkLst>
        </pc:spChg>
        <pc:grpChg chg="add mod">
          <ac:chgData name="Philip Peng" userId="99464ffcfb5c54c2" providerId="LiveId" clId="{5E744603-CCDF-4D10-8084-0DCFADA0ACA5}" dt="2021-06-07T09:13:51.612" v="6095" actId="14100"/>
          <ac:grpSpMkLst>
            <pc:docMk/>
            <pc:sldMk cId="325307108" sldId="259"/>
            <ac:grpSpMk id="108" creationId="{3E244C60-4AE6-4F71-B2DE-747591552C03}"/>
          </ac:grpSpMkLst>
        </pc:grp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4" creationId="{981F6044-F9E5-4B73-A136-82BBCE8969E2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5" creationId="{68F4BCFE-6798-48F4-B6E6-A96131064AC5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6" creationId="{59E2CC18-78DD-4837-A257-0944B2A6676B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7" creationId="{DB3244DC-893A-4F8B-A022-A721E32AA5F8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8" creationId="{C71BF65D-E14A-4C34-BBC1-457D35F2DC3A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10" creationId="{F3317C6E-4BCA-4E0C-A4F1-8A83AF8BAC8D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12" creationId="{B784B194-394B-4AB2-8978-04B23F9AD62B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14" creationId="{8F20798E-E622-446D-981E-0CBF5198FC0E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16" creationId="{68B2D153-610F-472C-93CE-C98D53FE874D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18" creationId="{9556D074-4CF8-4FF5-8585-81BBF38C4D70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19" creationId="{E7C3D5E6-084D-4495-BE8D-CC76821CBE5F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20" creationId="{175134C9-C691-4ACB-95F1-BB7AF3A7D68A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22" creationId="{1189AA11-2FC4-4739-B7FA-4477F3B1D4C5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24" creationId="{2C63C8AF-6440-4313-87B0-47CE4DCF97E5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27" creationId="{71EBB755-5E65-46E6-A241-3625823FD4A3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29" creationId="{F5211981-FF86-4AFF-BCB5-E84AE3799CF2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31" creationId="{3CCF0A96-8F91-462B-9F6A-1A2820A99B78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33" creationId="{037BA4C7-207A-4D4F-8592-042D203A5311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35" creationId="{AECA6647-219E-4C04-9CA7-854F5A04A5FE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37" creationId="{A0CB957F-0BA3-45FC-B184-EE573007AA67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39" creationId="{B6179E91-A0BB-488D-90AA-789B536CB47B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41" creationId="{B70E3936-F430-4C71-8EF7-A0FDFCB0BC10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43" creationId="{1DAC028F-63E5-42A3-A0DD-424CC7E37D78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45" creationId="{739F79C1-1D4D-463C-818B-C1F6E023A27B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47" creationId="{DF3F5481-E7A7-4843-B45E-11CB1F4C7A00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49" creationId="{97E5F02C-B077-44C0-9945-7E1F318A7108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51" creationId="{D24C1C52-650D-465F-BF66-CEAAD3B88606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53" creationId="{DBB49DB6-06D6-4DF1-BBA1-5398899154A7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55" creationId="{F700B004-3384-451C-86AC-E4536EB1FA8C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57" creationId="{6B0A74EC-8553-4B4E-9596-014B1285D4DA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59" creationId="{871769E7-689B-409B-9787-D4989D25515C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60" creationId="{91C21D35-A659-4704-BBAB-05F925E91AEE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61" creationId="{9ECA5ADA-737C-4939-A9C4-0425791C8436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63" creationId="{C97C01A4-9BA2-4AD0-871D-9BF823AC0C69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65" creationId="{4B890876-0B1F-4D22-88CC-FDD250F2655D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67" creationId="{B601BF1B-E754-4C46-ACB1-58182B1FCD08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69" creationId="{8D1DB6CC-487B-4467-893C-19CBCEFF7D7B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71" creationId="{2857508F-DD6D-4114-B8A1-56443AB5D7DD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73" creationId="{18B5EB8F-55F2-4ED7-9744-1D95EF991DDF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75" creationId="{A2EA1E0F-4D4B-499D-8E34-ADD8D6D262B0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80" creationId="{E6D9EB0A-64B4-4023-8B7C-3A85B66CAC3D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81" creationId="{6CC0303C-0E94-4B51-BCB1-5C96BF1C96CE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82" creationId="{D32F7FE6-DCAB-46A0-93B8-869697383A00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83" creationId="{3E7EEE7F-7C04-4F43-AC2E-55CEF17D2345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86" creationId="{B7C79B93-8181-4612-B74C-C05EA1E839A9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88" creationId="{8BA8C93E-55F1-4D62-9A63-CE38A14C63F7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90" creationId="{16B1C277-0D0A-4CA8-846F-4BE09268BBB9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92" creationId="{64A3E6B4-81EF-4AF6-9BE0-955C04809E6D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94" creationId="{431003F0-83A1-4B4C-895F-E15D249CDEB1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96" creationId="{10A5F488-6783-462E-8789-6A58A9276EF8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98" creationId="{DB909491-8BDF-4EE4-AA66-AC33BBBC7F89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100" creationId="{FC27F3B1-514C-463C-AE0C-D64D72553C05}"/>
          </ac:picMkLst>
        </pc:picChg>
        <pc:picChg chg="add mod">
          <ac:chgData name="Philip Peng" userId="99464ffcfb5c54c2" providerId="LiveId" clId="{5E744603-CCDF-4D10-8084-0DCFADA0ACA5}" dt="2021-06-07T09:13:00.669" v="6081" actId="164"/>
          <ac:picMkLst>
            <pc:docMk/>
            <pc:sldMk cId="325307108" sldId="259"/>
            <ac:picMk id="102" creationId="{32D0DD46-E694-4F4C-8824-8DC2CEAF8A0F}"/>
          </ac:picMkLst>
        </pc:picChg>
        <pc:cxnChg chg="add mod">
          <ac:chgData name="Philip Peng" userId="99464ffcfb5c54c2" providerId="LiveId" clId="{5E744603-CCDF-4D10-8084-0DCFADA0ACA5}" dt="2021-06-07T09:13:00.669" v="6081" actId="164"/>
          <ac:cxnSpMkLst>
            <pc:docMk/>
            <pc:sldMk cId="325307108" sldId="259"/>
            <ac:cxnSpMk id="105" creationId="{A54D85EE-1BE8-4370-9775-6E300F398016}"/>
          </ac:cxnSpMkLst>
        </pc:cxnChg>
        <pc:cxnChg chg="add mod">
          <ac:chgData name="Philip Peng" userId="99464ffcfb5c54c2" providerId="LiveId" clId="{5E744603-CCDF-4D10-8084-0DCFADA0ACA5}" dt="2021-06-07T09:13:00.669" v="6081" actId="164"/>
          <ac:cxnSpMkLst>
            <pc:docMk/>
            <pc:sldMk cId="325307108" sldId="259"/>
            <ac:cxnSpMk id="106" creationId="{CEA6A5AF-6AD4-43FA-9910-72827C7D4F37}"/>
          </ac:cxnSpMkLst>
        </pc:cxnChg>
        <pc:cxnChg chg="add mod">
          <ac:chgData name="Philip Peng" userId="99464ffcfb5c54c2" providerId="LiveId" clId="{5E744603-CCDF-4D10-8084-0DCFADA0ACA5}" dt="2021-06-07T09:13:00.669" v="6081" actId="164"/>
          <ac:cxnSpMkLst>
            <pc:docMk/>
            <pc:sldMk cId="325307108" sldId="259"/>
            <ac:cxnSpMk id="107" creationId="{2F70AA65-41FD-4466-AB1C-754CB647ACC4}"/>
          </ac:cxnSpMkLst>
        </pc:cxnChg>
      </pc:sldChg>
      <pc:sldChg chg="addSp delSp modSp add del mod chgLayout modNotes">
        <pc:chgData name="Philip Peng" userId="99464ffcfb5c54c2" providerId="LiveId" clId="{5E744603-CCDF-4D10-8084-0DCFADA0ACA5}" dt="2021-06-07T08:33:47.862" v="6075" actId="47"/>
        <pc:sldMkLst>
          <pc:docMk/>
          <pc:sldMk cId="3058294746" sldId="259"/>
        </pc:sldMkLst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4" creationId="{C58566EB-2A37-4509-B2A9-4001E4C02D3D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0" creationId="{F65A0DBC-CA6E-4FBA-A49D-72291B33D6AE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7" creationId="{50C803D4-26E4-45FB-876E-D46D874331CC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26" creationId="{5863373A-813C-4325-929B-7A330EC5259A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33" creationId="{A774C609-A9AC-4257-BC5F-0C83ED66AB38}"/>
          </ac:spMkLst>
        </pc:spChg>
        <pc:spChg chg="add del mod ord">
          <ac:chgData name="Philip Peng" userId="99464ffcfb5c54c2" providerId="LiveId" clId="{5E744603-CCDF-4D10-8084-0DCFADA0ACA5}" dt="2021-06-06T23:25:35.911" v="6072" actId="478"/>
          <ac:spMkLst>
            <pc:docMk/>
            <pc:sldMk cId="3058294746" sldId="259"/>
            <ac:spMk id="43" creationId="{A4688D17-A549-4300-A194-82749839A7C8}"/>
          </ac:spMkLst>
        </pc:spChg>
        <pc:spChg chg="add del mod ord">
          <ac:chgData name="Philip Peng" userId="99464ffcfb5c54c2" providerId="LiveId" clId="{5E744603-CCDF-4D10-8084-0DCFADA0ACA5}" dt="2021-06-06T23:25:36.798" v="6073" actId="478"/>
          <ac:spMkLst>
            <pc:docMk/>
            <pc:sldMk cId="3058294746" sldId="259"/>
            <ac:spMk id="44" creationId="{8D895872-909C-4F32-97B6-316365D7585B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47" creationId="{EBCE8DE5-8D7C-40B6-8268-0DA65878D75A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48" creationId="{4D71229A-DEF2-4316-B0AE-CF9935AC6768}"/>
          </ac:spMkLst>
        </pc:spChg>
        <pc:spChg chg="del">
          <ac:chgData name="Philip Peng" userId="99464ffcfb5c54c2" providerId="LiveId" clId="{5E744603-CCDF-4D10-8084-0DCFADA0ACA5}" dt="2021-06-06T20:21:25.624" v="4959" actId="478"/>
          <ac:spMkLst>
            <pc:docMk/>
            <pc:sldMk cId="3058294746" sldId="259"/>
            <ac:spMk id="67" creationId="{9F718808-A0AF-46E3-BDF6-5C722B64C907}"/>
          </ac:spMkLst>
        </pc:spChg>
        <pc:spChg chg="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68" creationId="{D52B8DBF-6B9A-4304-A6FF-B967E708D2EB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71" creationId="{E6A9907C-31EF-4284-B9DE-3E09A6B240C2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80" creationId="{F46FC1D1-950E-4D53-B68B-B98C6513712E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83" creationId="{DAC24F97-F255-432C-9FBA-28CF403DE998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86" creationId="{975BDEB2-1F4B-4674-9FBF-84E257B49526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87" creationId="{38713FC3-F265-42B4-B015-254223F9F9F2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90" creationId="{2616ED90-A072-4611-9834-820D9D519DB3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93" creationId="{630CB14C-5489-4E51-924D-35006F56E32D}"/>
          </ac:spMkLst>
        </pc:spChg>
        <pc:spChg chg="del">
          <ac:chgData name="Philip Peng" userId="99464ffcfb5c54c2" providerId="LiveId" clId="{5E744603-CCDF-4D10-8084-0DCFADA0ACA5}" dt="2021-06-06T20:19:21.079" v="4811" actId="478"/>
          <ac:spMkLst>
            <pc:docMk/>
            <pc:sldMk cId="3058294746" sldId="259"/>
            <ac:spMk id="96" creationId="{47BBF282-E696-46FB-B918-AF84C79AE10C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98" creationId="{32BFF5CB-57F8-4120-BACA-4589B6149420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99" creationId="{6A8946A1-2F5F-40E1-AAAF-7A487138B048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01" creationId="{970BA09F-0F8C-4151-8BE1-70712A20B1F5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02" creationId="{72786DC4-45A6-433B-A8E9-BECB3FEE6AFB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04" creationId="{E0DAC037-79CD-457E-9475-BEC502C50965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05" creationId="{B664A33E-6588-4340-ADD5-E9D4AF96E024}"/>
          </ac:spMkLst>
        </pc:spChg>
        <pc:spChg chg="add del mod">
          <ac:chgData name="Philip Peng" userId="99464ffcfb5c54c2" providerId="LiveId" clId="{5E744603-CCDF-4D10-8084-0DCFADA0ACA5}" dt="2021-06-06T20:21:23.823" v="4958" actId="478"/>
          <ac:spMkLst>
            <pc:docMk/>
            <pc:sldMk cId="3058294746" sldId="259"/>
            <ac:spMk id="106" creationId="{76587A8F-946F-4741-B814-34B3384345C5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107" creationId="{3B7F052F-E307-4A9B-B3E1-D4DE92D99587}"/>
          </ac:spMkLst>
        </pc:spChg>
        <pc:spChg chg="add del">
          <ac:chgData name="Philip Peng" userId="99464ffcfb5c54c2" providerId="LiveId" clId="{5E744603-CCDF-4D10-8084-0DCFADA0ACA5}" dt="2021-06-06T22:26:57.511" v="4973" actId="22"/>
          <ac:spMkLst>
            <pc:docMk/>
            <pc:sldMk cId="3058294746" sldId="259"/>
            <ac:spMk id="112" creationId="{D9184C6C-7722-4C93-B9EA-0EA2796B9176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16" creationId="{CA003743-4585-45D1-907C-D5B6A1F4C566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17" creationId="{76C74F45-5873-4505-B3BF-1EE376C18950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121" creationId="{7B6A3CC4-138D-4C3D-B5C0-3D996C86CBC4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122" creationId="{FB03F27D-6B1A-4568-B5A2-AFC6AC5AD8C6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125" creationId="{1EA60CBE-D93D-4FBA-9AA2-4908C347D3D7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127" creationId="{12B9CE4F-0C0D-4BC4-ACD1-83292EADB4D6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129" creationId="{0F09C4A2-765D-4887-BF4E-C8EFCD41C818}"/>
          </ac:spMkLst>
        </pc:spChg>
        <pc:spChg chg="add del mod">
          <ac:chgData name="Philip Peng" userId="99464ffcfb5c54c2" providerId="LiveId" clId="{5E744603-CCDF-4D10-8084-0DCFADA0ACA5}" dt="2021-06-06T22:35:09.435" v="5024" actId="478"/>
          <ac:spMkLst>
            <pc:docMk/>
            <pc:sldMk cId="3058294746" sldId="259"/>
            <ac:spMk id="131" creationId="{D599D5E8-1E9D-4871-9B5F-F954AEF3F42D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133" creationId="{B9490B14-EDC1-41BC-8997-FE6C73B7A3B2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38" creationId="{F450F4FF-EED9-4404-9EEF-CAF867A984DA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39" creationId="{5AF5347C-F61D-461E-B9C2-1D5FA699E952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40" creationId="{FE00DC43-9A46-4F08-A3D7-E5DDF83E4377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44" creationId="{12238CFE-D6D0-4BC2-9232-31D5EAE72651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45" creationId="{F4D3842A-D889-4D95-91EB-BF54025B9E29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47" creationId="{9DB18048-834C-46A7-9AD5-6AC227EFF70B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49" creationId="{17B62E77-B217-4DEE-A07C-D1B996AED22F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51" creationId="{A667282E-61B8-4BF2-A694-14CFBCFC8C81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55" creationId="{4A36D7F5-EE1A-48A2-988A-EAE6EBA5009E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60" creationId="{3E81557E-304F-43BF-9048-A5CAD947C61D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62" creationId="{A678438A-1CB8-4DD8-B035-E8EC1FF2E867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66" creationId="{C279B6C0-6867-4A1C-8F51-FFD5860B7798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68" creationId="{D06EBB0C-6813-4FD6-AB79-8682B1039230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69" creationId="{A85A3BDD-CB03-4091-B26C-F93ED510D100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70" creationId="{743D80AD-4601-4FB7-A4A8-FB7D3D794350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71" creationId="{44DEE918-9F24-4D9D-A530-E4DFB51469EB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72" creationId="{2DD7DF45-FCC5-4676-B86B-E0882440642E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73" creationId="{8ECE86F8-A51D-4F3C-AEAF-080EC14B3712}"/>
          </ac:spMkLst>
        </pc:spChg>
        <pc:spChg chg="add del mod">
          <ac:chgData name="Philip Peng" userId="99464ffcfb5c54c2" providerId="LiveId" clId="{5E744603-CCDF-4D10-8084-0DCFADA0ACA5}" dt="2021-06-06T22:37:58.534" v="5063" actId="478"/>
          <ac:spMkLst>
            <pc:docMk/>
            <pc:sldMk cId="3058294746" sldId="259"/>
            <ac:spMk id="174" creationId="{437085FD-A383-4B9C-9574-25A3189BFC88}"/>
          </ac:spMkLst>
        </pc:spChg>
        <pc:spChg chg="add del mod">
          <ac:chgData name="Philip Peng" userId="99464ffcfb5c54c2" providerId="LiveId" clId="{5E744603-CCDF-4D10-8084-0DCFADA0ACA5}" dt="2021-06-06T22:37:58.534" v="5063" actId="478"/>
          <ac:spMkLst>
            <pc:docMk/>
            <pc:sldMk cId="3058294746" sldId="259"/>
            <ac:spMk id="175" creationId="{33C1067E-5BF2-4899-A05A-ABF20978C897}"/>
          </ac:spMkLst>
        </pc:spChg>
        <pc:spChg chg="add del mod">
          <ac:chgData name="Philip Peng" userId="99464ffcfb5c54c2" providerId="LiveId" clId="{5E744603-CCDF-4D10-8084-0DCFADA0ACA5}" dt="2021-06-06T22:37:58.534" v="5063" actId="478"/>
          <ac:spMkLst>
            <pc:docMk/>
            <pc:sldMk cId="3058294746" sldId="259"/>
            <ac:spMk id="177" creationId="{260F60B1-C31A-4CC7-9E92-13A36FA4DA85}"/>
          </ac:spMkLst>
        </pc:spChg>
        <pc:spChg chg="add del mod">
          <ac:chgData name="Philip Peng" userId="99464ffcfb5c54c2" providerId="LiveId" clId="{5E744603-CCDF-4D10-8084-0DCFADA0ACA5}" dt="2021-06-06T22:37:58.534" v="5063" actId="478"/>
          <ac:spMkLst>
            <pc:docMk/>
            <pc:sldMk cId="3058294746" sldId="259"/>
            <ac:spMk id="179" creationId="{27746C3B-D7F9-4B3A-A9FF-CAE62F9B9CE9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81" creationId="{C17B2217-6987-4287-8A8F-8ADC0E93C567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82" creationId="{3CC95318-FDFA-4C7F-8495-2BD4793B34D4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84" creationId="{F89FACF4-9D17-4E18-9B2E-C0B104B56838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86" creationId="{2162CF1E-3EFF-46D6-BCDD-3F5D240BF6A8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90" creationId="{848B5A93-0228-4EF0-BB88-17249CE576D5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92" creationId="{D1646D41-EEF6-4D92-8C56-BFE6A0A4EF01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93" creationId="{C9F13E99-C657-485C-8480-DBF0818E3867}"/>
          </ac:spMkLst>
        </pc:spChg>
        <pc:spChg chg="add del mod">
          <ac:chgData name="Philip Peng" userId="99464ffcfb5c54c2" providerId="LiveId" clId="{5E744603-CCDF-4D10-8084-0DCFADA0ACA5}" dt="2021-06-06T22:37:58.534" v="5063" actId="478"/>
          <ac:spMkLst>
            <pc:docMk/>
            <pc:sldMk cId="3058294746" sldId="259"/>
            <ac:spMk id="195" creationId="{211AE299-6FB5-45EC-8A8E-073A588155E6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197" creationId="{B7E9EE3F-EC39-4B00-9205-6828E7577C51}"/>
          </ac:spMkLst>
        </pc:spChg>
        <pc:spChg chg="add del mod">
          <ac:chgData name="Philip Peng" userId="99464ffcfb5c54c2" providerId="LiveId" clId="{5E744603-CCDF-4D10-8084-0DCFADA0ACA5}" dt="2021-06-06T22:37:58.534" v="5063" actId="478"/>
          <ac:spMkLst>
            <pc:docMk/>
            <pc:sldMk cId="3058294746" sldId="259"/>
            <ac:spMk id="198" creationId="{E7D22C08-F350-48BF-9751-5E652E634E51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06" creationId="{F9A9FF75-823C-4746-9D51-B3F3F75B185C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07" creationId="{514BC89B-B822-4BFF-80FC-2F5AF9DAFE17}"/>
          </ac:spMkLst>
        </pc:spChg>
        <pc:spChg chg="add del mod">
          <ac:chgData name="Philip Peng" userId="99464ffcfb5c54c2" providerId="LiveId" clId="{5E744603-CCDF-4D10-8084-0DCFADA0ACA5}" dt="2021-06-06T22:58:46.037" v="5265" actId="478"/>
          <ac:spMkLst>
            <pc:docMk/>
            <pc:sldMk cId="3058294746" sldId="259"/>
            <ac:spMk id="209" creationId="{43A806ED-060B-47F1-A9D8-71C813800B9F}"/>
          </ac:spMkLst>
        </pc:spChg>
        <pc:spChg chg="add del mod">
          <ac:chgData name="Philip Peng" userId="99464ffcfb5c54c2" providerId="LiveId" clId="{5E744603-CCDF-4D10-8084-0DCFADA0ACA5}" dt="2021-06-06T22:58:44.620" v="5263" actId="478"/>
          <ac:spMkLst>
            <pc:docMk/>
            <pc:sldMk cId="3058294746" sldId="259"/>
            <ac:spMk id="211" creationId="{0C2AE6AC-7AA8-45C4-AC5F-2C7820734DF7}"/>
          </ac:spMkLst>
        </pc:spChg>
        <pc:spChg chg="add del mod">
          <ac:chgData name="Philip Peng" userId="99464ffcfb5c54c2" providerId="LiveId" clId="{5E744603-CCDF-4D10-8084-0DCFADA0ACA5}" dt="2021-06-06T22:56:45.693" v="5241" actId="478"/>
          <ac:spMkLst>
            <pc:docMk/>
            <pc:sldMk cId="3058294746" sldId="259"/>
            <ac:spMk id="213" creationId="{28C1C92C-B0D0-4CB5-BE63-BFEFC7850919}"/>
          </ac:spMkLst>
        </pc:spChg>
        <pc:spChg chg="add del mod">
          <ac:chgData name="Philip Peng" userId="99464ffcfb5c54c2" providerId="LiveId" clId="{5E744603-CCDF-4D10-8084-0DCFADA0ACA5}" dt="2021-06-06T22:56:43.709" v="5237" actId="478"/>
          <ac:spMkLst>
            <pc:docMk/>
            <pc:sldMk cId="3058294746" sldId="259"/>
            <ac:spMk id="215" creationId="{5D591CD8-84E4-405D-B566-70B15FD5916B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19" creationId="{41B0BE37-6B0C-4EDD-BE28-0B88EF68C5AB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21" creationId="{EBAD0886-53D9-4B30-9EC9-403CAA10F167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23" creationId="{415AC300-19F7-4178-93F1-669C6685E62D}"/>
          </ac:spMkLst>
        </pc:spChg>
        <pc:spChg chg="del">
          <ac:chgData name="Philip Peng" userId="99464ffcfb5c54c2" providerId="LiveId" clId="{5E744603-CCDF-4D10-8084-0DCFADA0ACA5}" dt="2021-06-06T20:19:19.836" v="4810" actId="478"/>
          <ac:spMkLst>
            <pc:docMk/>
            <pc:sldMk cId="3058294746" sldId="259"/>
            <ac:spMk id="225" creationId="{6BEFFD73-82ED-4B6A-A986-91F4F924C52A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27" creationId="{BDFCD10B-1E0D-48AF-8488-177C53D4DA94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29" creationId="{AFFFBA16-56A5-4496-9CE4-E89D96B96C3A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31" creationId="{07D5A8C2-420A-494C-925A-DC2404E6B82C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33" creationId="{9804F6C4-ECE5-4EE6-A1A1-A96E1959068C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36" creationId="{88FA25BA-C8F8-42AA-9621-62B6CDDCFC62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38" creationId="{D50C3DCD-CE0A-40BD-AF69-13C29FD65CA3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40" creationId="{83C4EFF1-8985-4F41-B9FD-CACC4CA9E9C6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42" creationId="{6C90FD03-FE3B-4F81-83F0-1FC7B0B3C1B8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44" creationId="{659D690B-51E0-434F-9082-84F84128F005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46" creationId="{5F7EF4C9-1445-46A4-BEA3-C241E0DC93D8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48" creationId="{510E12E8-90AB-47F0-A46E-9B884F116B51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50" creationId="{DD932CC6-AE5B-44D6-AD0F-4C3D042A09F0}"/>
          </ac:spMkLst>
        </pc:spChg>
        <pc:spChg chg="add del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52" creationId="{775D6A23-CAE1-46C1-98FA-4C717B5D8B2A}"/>
          </ac:spMkLst>
        </pc:spChg>
        <pc:spChg chg="add del mod">
          <ac:chgData name="Philip Peng" userId="99464ffcfb5c54c2" providerId="LiveId" clId="{5E744603-CCDF-4D10-8084-0DCFADA0ACA5}" dt="2021-06-06T22:55:27.072" v="5226"/>
          <ac:spMkLst>
            <pc:docMk/>
            <pc:sldMk cId="3058294746" sldId="259"/>
            <ac:spMk id="254" creationId="{11184375-CFF7-4F22-AAD7-201814310249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56" creationId="{7C98725A-327E-4599-961B-22279B866B11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58" creationId="{3D5A03AC-C993-43CE-BF5D-CF3A24D0BC1A}"/>
          </ac:spMkLst>
        </pc:spChg>
        <pc:spChg chg="add del mod">
          <ac:chgData name="Philip Peng" userId="99464ffcfb5c54c2" providerId="LiveId" clId="{5E744603-CCDF-4D10-8084-0DCFADA0ACA5}" dt="2021-06-06T22:56:32.052" v="5234" actId="478"/>
          <ac:spMkLst>
            <pc:docMk/>
            <pc:sldMk cId="3058294746" sldId="259"/>
            <ac:spMk id="260" creationId="{92D6380D-5734-44F6-A599-5FDEEA8A212B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62" creationId="{F99CDBCE-D9AF-4AB4-BC49-87EAC5CCCC1F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64" creationId="{9BD9803A-7534-472F-9085-08AEF157F03E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66" creationId="{9A9A9DF6-9EF7-4DA7-A4F3-533A4437A883}"/>
          </ac:spMkLst>
        </pc:spChg>
        <pc:spChg chg="add del mod">
          <ac:chgData name="Philip Peng" userId="99464ffcfb5c54c2" providerId="LiveId" clId="{5E744603-CCDF-4D10-8084-0DCFADA0ACA5}" dt="2021-06-06T23:16:00.685" v="5760" actId="478"/>
          <ac:spMkLst>
            <pc:docMk/>
            <pc:sldMk cId="3058294746" sldId="259"/>
            <ac:spMk id="268" creationId="{202631D7-269F-474C-88A1-E64A6DDC8A55}"/>
          </ac:spMkLst>
        </pc:spChg>
        <pc:spChg chg="add del mod">
          <ac:chgData name="Philip Peng" userId="99464ffcfb5c54c2" providerId="LiveId" clId="{5E744603-CCDF-4D10-8084-0DCFADA0ACA5}" dt="2021-06-06T23:17:56.095" v="5777" actId="478"/>
          <ac:spMkLst>
            <pc:docMk/>
            <pc:sldMk cId="3058294746" sldId="259"/>
            <ac:spMk id="270" creationId="{A165FAD4-3979-4FAA-BD95-C73990C0F33B}"/>
          </ac:spMkLst>
        </pc:spChg>
        <pc:spChg chg="add del mod">
          <ac:chgData name="Philip Peng" userId="99464ffcfb5c54c2" providerId="LiveId" clId="{5E744603-CCDF-4D10-8084-0DCFADA0ACA5}" dt="2021-06-06T23:17:56.095" v="5777" actId="478"/>
          <ac:spMkLst>
            <pc:docMk/>
            <pc:sldMk cId="3058294746" sldId="259"/>
            <ac:spMk id="272" creationId="{D6DC9ED0-36F4-4372-8ADA-5FA0DC4AFEC0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74" creationId="{56B5FA84-9EBD-4B9C-9034-699C7C332C0D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76" creationId="{FD061A17-5DCC-4159-B2D9-5E08135A78D7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78" creationId="{2B2131B8-CB0A-47E1-813E-22DB0ABD0759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80" creationId="{C5635375-399D-436F-A792-3627A140F635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81" creationId="{B2EBC068-2E29-4C63-AEA5-372117D85617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82" creationId="{852CC24F-6E50-48A1-935C-90B26AA800CB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84" creationId="{499E5394-EA93-4581-98D5-402F854DE0C0}"/>
          </ac:spMkLst>
        </pc:spChg>
        <pc:spChg chg="add mod">
          <ac:chgData name="Philip Peng" userId="99464ffcfb5c54c2" providerId="LiveId" clId="{5E744603-CCDF-4D10-8084-0DCFADA0ACA5}" dt="2021-06-06T23:26:10.111" v="6074"/>
          <ac:spMkLst>
            <pc:docMk/>
            <pc:sldMk cId="3058294746" sldId="259"/>
            <ac:spMk id="286" creationId="{EE7E3CEF-F252-448E-9833-77373867B601}"/>
          </ac:spMkLst>
        </pc:sp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3" creationId="{20D4BFC8-D690-49EB-8217-10BAF0F892CC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5" creationId="{9D2B33FF-9571-42A9-9559-28883541A3E8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6" creationId="{90122838-C299-4D49-AEA2-363CDB7D9A99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8" creationId="{B65A814B-292B-4014-B277-1EF4DF47CF59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9" creationId="{7ABDD6E1-E023-4100-8F12-1BBB10ED9837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12" creationId="{85889FF3-AF50-45D7-BB56-06DA7A561EC0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3" creationId="{8C2BAA00-A487-4932-A155-2CA1ED3B6D92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15" creationId="{FF04A627-CC9E-44A6-B786-B9EE61AACE6C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8" creationId="{3F29DFE4-3D72-402D-AE69-2788636AC1FF}"/>
          </ac:picMkLst>
        </pc:picChg>
        <pc:picChg chg="add del mod">
          <ac:chgData name="Philip Peng" userId="99464ffcfb5c54c2" providerId="LiveId" clId="{5E744603-CCDF-4D10-8084-0DCFADA0ACA5}" dt="2021-06-06T22:39:24.493" v="5101" actId="478"/>
          <ac:picMkLst>
            <pc:docMk/>
            <pc:sldMk cId="3058294746" sldId="259"/>
            <ac:picMk id="20" creationId="{5A0E7F14-9B2D-4089-B37D-5B4844334603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22" creationId="{B1972C6F-939B-429C-9CCE-20236A0E9F9D}"/>
          </ac:picMkLst>
        </pc:picChg>
        <pc:picChg chg="add del mod">
          <ac:chgData name="Philip Peng" userId="99464ffcfb5c54c2" providerId="LiveId" clId="{5E744603-CCDF-4D10-8084-0DCFADA0ACA5}" dt="2021-06-06T22:39:24.276" v="5100" actId="478"/>
          <ac:picMkLst>
            <pc:docMk/>
            <pc:sldMk cId="3058294746" sldId="259"/>
            <ac:picMk id="23" creationId="{0066814B-C7B9-448F-A512-1E500D5A8B4B}"/>
          </ac:picMkLst>
        </pc:picChg>
        <pc:picChg chg="add del mod">
          <ac:chgData name="Philip Peng" userId="99464ffcfb5c54c2" providerId="LiveId" clId="{5E744603-CCDF-4D10-8084-0DCFADA0ACA5}" dt="2021-06-06T22:38:53.932" v="5090" actId="478"/>
          <ac:picMkLst>
            <pc:docMk/>
            <pc:sldMk cId="3058294746" sldId="259"/>
            <ac:picMk id="25" creationId="{51E1FD81-EC63-4711-9A66-3DD064B4E7D2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27" creationId="{5242425F-9B77-45E3-AEC2-BEF59A943D75}"/>
          </ac:picMkLst>
        </pc:picChg>
        <pc:picChg chg="add del mod">
          <ac:chgData name="Philip Peng" userId="99464ffcfb5c54c2" providerId="LiveId" clId="{5E744603-CCDF-4D10-8084-0DCFADA0ACA5}" dt="2021-06-06T22:28:46.212" v="4983" actId="478"/>
          <ac:picMkLst>
            <pc:docMk/>
            <pc:sldMk cId="3058294746" sldId="259"/>
            <ac:picMk id="29" creationId="{D0DD4644-07DA-4199-904D-98E4A73452DB}"/>
          </ac:picMkLst>
        </pc:picChg>
        <pc:picChg chg="del">
          <ac:chgData name="Philip Peng" userId="99464ffcfb5c54c2" providerId="LiveId" clId="{5E744603-CCDF-4D10-8084-0DCFADA0ACA5}" dt="2021-06-06T20:19:21.079" v="4811" actId="478"/>
          <ac:picMkLst>
            <pc:docMk/>
            <pc:sldMk cId="3058294746" sldId="259"/>
            <ac:picMk id="31" creationId="{D37BF246-D405-45F1-BC62-C9A4655A4806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32" creationId="{404329C2-4A11-4485-A98D-16499EBF5BD1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34" creationId="{D8BD6743-7621-4BF6-867B-E17A6C45E49C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36" creationId="{6D5EF152-82CB-472B-8465-ADFE69D707C6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37" creationId="{0B8F2CCC-DC57-4EE6-A861-77A01E046666}"/>
          </ac:picMkLst>
        </pc:picChg>
        <pc:picChg chg="add mod or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39" creationId="{6C30F2C1-B368-432E-9F17-4B16BA3AB61E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41" creationId="{8FE29987-362C-4D25-AFC1-C691AA1D3D2F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42" creationId="{34262BA9-2A40-4DD7-A720-995443CA5284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55" creationId="{96B217FE-4FC4-40CB-8086-1DADF69F54AA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59" creationId="{343BD312-19F1-459D-AD8D-F352457632B8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63" creationId="{CAF18FC0-A015-4B03-AB59-C2B2955E83E9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65" creationId="{1AC76B32-0DA1-49B9-8F9B-448C839E615C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73" creationId="{FB897B06-0EFD-4A41-AAB6-48910852A75B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77" creationId="{5F8817C9-859D-42D1-A56C-F02ADC59A72B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84" creationId="{4CE0C564-3A66-4BB7-A1A2-6DFA3D84571B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88" creationId="{A92342F7-7646-4AB3-98D1-C82946A4AE0A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91" creationId="{C46B3A3C-EF7B-4D90-92D1-C374968A7246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94" creationId="{A2D1F2F0-79A5-41C7-80C2-B0E1C562DF96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97" creationId="{C1F9F7B2-A4B5-4EF7-B6B8-75882FC1C29C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00" creationId="{62C54E9C-B955-4B72-A25C-DFBD74968DDD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03" creationId="{A0994BCB-1DB2-414D-B250-53C5E94C8908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124" creationId="{42AF8C50-6F25-42D3-9E2F-698CAB37DDB5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126" creationId="{BFC1DF8E-F6E9-46B8-A207-22852C7FC908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128" creationId="{B72F715A-FD32-426D-9DFD-058CF95AE565}"/>
          </ac:picMkLst>
        </pc:picChg>
        <pc:picChg chg="add del mod">
          <ac:chgData name="Philip Peng" userId="99464ffcfb5c54c2" providerId="LiveId" clId="{5E744603-CCDF-4D10-8084-0DCFADA0ACA5}" dt="2021-06-06T22:35:09.435" v="5024" actId="478"/>
          <ac:picMkLst>
            <pc:docMk/>
            <pc:sldMk cId="3058294746" sldId="259"/>
            <ac:picMk id="130" creationId="{2B457643-5B4E-44E5-878F-7A53E3B09391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132" creationId="{F54B35BF-F108-4C2D-A0B5-6DE566574C63}"/>
          </ac:picMkLst>
        </pc:picChg>
        <pc:picChg chg="add del mod">
          <ac:chgData name="Philip Peng" userId="99464ffcfb5c54c2" providerId="LiveId" clId="{5E744603-CCDF-4D10-8084-0DCFADA0ACA5}" dt="2021-06-06T22:37:58.534" v="5063" actId="478"/>
          <ac:picMkLst>
            <pc:docMk/>
            <pc:sldMk cId="3058294746" sldId="259"/>
            <ac:picMk id="135" creationId="{9ED9BC81-7741-460F-98A0-9652DCE9EF22}"/>
          </ac:picMkLst>
        </pc:picChg>
        <pc:picChg chg="add del mod">
          <ac:chgData name="Philip Peng" userId="99464ffcfb5c54c2" providerId="LiveId" clId="{5E744603-CCDF-4D10-8084-0DCFADA0ACA5}" dt="2021-06-06T22:37:58.534" v="5063" actId="478"/>
          <ac:picMkLst>
            <pc:docMk/>
            <pc:sldMk cId="3058294746" sldId="259"/>
            <ac:picMk id="136" creationId="{AE4B0E6D-005A-4EDC-B137-035FA5795840}"/>
          </ac:picMkLst>
        </pc:picChg>
        <pc:picChg chg="add del mod">
          <ac:chgData name="Philip Peng" userId="99464ffcfb5c54c2" providerId="LiveId" clId="{5E744603-CCDF-4D10-8084-0DCFADA0ACA5}" dt="2021-06-06T22:37:58.534" v="5063" actId="478"/>
          <ac:picMkLst>
            <pc:docMk/>
            <pc:sldMk cId="3058294746" sldId="259"/>
            <ac:picMk id="141" creationId="{A72874B2-9987-4169-B859-7A812214F42B}"/>
          </ac:picMkLst>
        </pc:picChg>
        <pc:picChg chg="add del mod">
          <ac:chgData name="Philip Peng" userId="99464ffcfb5c54c2" providerId="LiveId" clId="{5E744603-CCDF-4D10-8084-0DCFADA0ACA5}" dt="2021-06-06T22:37:58.534" v="5063" actId="478"/>
          <ac:picMkLst>
            <pc:docMk/>
            <pc:sldMk cId="3058294746" sldId="259"/>
            <ac:picMk id="142" creationId="{01D9F8CA-982A-4712-BB83-4CD74D7B7257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43" creationId="{FFDB4F1B-5A4B-4A3C-9A96-C2A7F953FE71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46" creationId="{94206709-577D-4950-895D-A803448D4213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48" creationId="{6220454A-9327-4A6D-802F-14BE6B8D61CF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50" creationId="{795EE9C6-2F2E-4747-A7E1-62641ABAB194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52" creationId="{5CFB2E27-C203-470E-AEC1-C35349F9B293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53" creationId="{75D747A8-A591-4423-A1B0-013293AE9AD8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54" creationId="{1392E1E1-7529-4BFA-BFAA-DD4A6EFEDE20}"/>
          </ac:picMkLst>
        </pc:picChg>
        <pc:picChg chg="add del mod">
          <ac:chgData name="Philip Peng" userId="99464ffcfb5c54c2" providerId="LiveId" clId="{5E744603-CCDF-4D10-8084-0DCFADA0ACA5}" dt="2021-06-06T22:37:58.534" v="5063" actId="478"/>
          <ac:picMkLst>
            <pc:docMk/>
            <pc:sldMk cId="3058294746" sldId="259"/>
            <ac:picMk id="156" creationId="{126AC1D2-94BF-45EF-9B1D-3FD44521BBF4}"/>
          </ac:picMkLst>
        </pc:picChg>
        <pc:picChg chg="add del mod">
          <ac:chgData name="Philip Peng" userId="99464ffcfb5c54c2" providerId="LiveId" clId="{5E744603-CCDF-4D10-8084-0DCFADA0ACA5}" dt="2021-06-06T22:37:58.534" v="5063" actId="478"/>
          <ac:picMkLst>
            <pc:docMk/>
            <pc:sldMk cId="3058294746" sldId="259"/>
            <ac:picMk id="157" creationId="{113B04C7-52E0-44C2-9F43-D39ABEE97D08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58" creationId="{15A820E2-0BF6-4D2C-AA1E-37C24BA42EA1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59" creationId="{1215C4C5-ED3A-471A-B7D3-E0E472208780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61" creationId="{E230F8EB-32E1-4AD1-BA45-FC25BF8A319B}"/>
          </ac:picMkLst>
        </pc:picChg>
        <pc:picChg chg="add del mod">
          <ac:chgData name="Philip Peng" userId="99464ffcfb5c54c2" providerId="LiveId" clId="{5E744603-CCDF-4D10-8084-0DCFADA0ACA5}" dt="2021-06-06T22:37:58.534" v="5063" actId="478"/>
          <ac:picMkLst>
            <pc:docMk/>
            <pc:sldMk cId="3058294746" sldId="259"/>
            <ac:picMk id="163" creationId="{9DEA6C73-1424-4F60-B15E-C536A9E7870C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64" creationId="{6BB1D93B-8F12-4ABE-9E2B-5B52AE023BC4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65" creationId="{24417C85-C78F-4330-9CC9-8EEE8AFE9AAB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67" creationId="{652C3BA0-04DA-49E3-9155-9C16091BC85E}"/>
          </ac:picMkLst>
        </pc:picChg>
        <pc:picChg chg="add del mod">
          <ac:chgData name="Philip Peng" userId="99464ffcfb5c54c2" providerId="LiveId" clId="{5E744603-CCDF-4D10-8084-0DCFADA0ACA5}" dt="2021-06-06T22:37:58.534" v="5063" actId="478"/>
          <ac:picMkLst>
            <pc:docMk/>
            <pc:sldMk cId="3058294746" sldId="259"/>
            <ac:picMk id="176" creationId="{689982B1-5A21-4D9F-AE80-1248EB372D08}"/>
          </ac:picMkLst>
        </pc:picChg>
        <pc:picChg chg="add del mod">
          <ac:chgData name="Philip Peng" userId="99464ffcfb5c54c2" providerId="LiveId" clId="{5E744603-CCDF-4D10-8084-0DCFADA0ACA5}" dt="2021-06-06T22:37:58.534" v="5063" actId="478"/>
          <ac:picMkLst>
            <pc:docMk/>
            <pc:sldMk cId="3058294746" sldId="259"/>
            <ac:picMk id="178" creationId="{95646CCD-8427-4A19-9967-36BD83D9DB03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80" creationId="{ACD3FF1B-1242-4AA8-AC0D-832F45D3EB2E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83" creationId="{92F383A3-3D6D-4D3F-86D5-5F4791013E59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85" creationId="{60C2100A-E3F9-45F5-AD8A-BDDDFE7A24E9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87" creationId="{9E75B095-575C-4023-888C-8A7BCF2CB936}"/>
          </ac:picMkLst>
        </pc:picChg>
        <pc:picChg chg="add del mod">
          <ac:chgData name="Philip Peng" userId="99464ffcfb5c54c2" providerId="LiveId" clId="{5E744603-CCDF-4D10-8084-0DCFADA0ACA5}" dt="2021-06-06T22:37:58.534" v="5063" actId="478"/>
          <ac:picMkLst>
            <pc:docMk/>
            <pc:sldMk cId="3058294746" sldId="259"/>
            <ac:picMk id="188" creationId="{19A4B479-1409-440F-9941-9722FACC40D4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89" creationId="{6A55FB2C-3D85-48FB-B22D-79C53478B34D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91" creationId="{BCA58200-F516-424E-8594-0E3AC904BD34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194" creationId="{A89B6172-617D-4F56-A397-BB4C3571640E}"/>
          </ac:picMkLst>
        </pc:picChg>
        <pc:picChg chg="add del mod">
          <ac:chgData name="Philip Peng" userId="99464ffcfb5c54c2" providerId="LiveId" clId="{5E744603-CCDF-4D10-8084-0DCFADA0ACA5}" dt="2021-06-06T22:37:58.534" v="5063" actId="478"/>
          <ac:picMkLst>
            <pc:docMk/>
            <pc:sldMk cId="3058294746" sldId="259"/>
            <ac:picMk id="196" creationId="{EFEC2E54-EFC8-40AB-8247-DE1E812E11B8}"/>
          </ac:picMkLst>
        </pc:picChg>
        <pc:picChg chg="add del mod">
          <ac:chgData name="Philip Peng" userId="99464ffcfb5c54c2" providerId="LiveId" clId="{5E744603-CCDF-4D10-8084-0DCFADA0ACA5}" dt="2021-06-06T22:39:17.084" v="5097" actId="478"/>
          <ac:picMkLst>
            <pc:docMk/>
            <pc:sldMk cId="3058294746" sldId="259"/>
            <ac:picMk id="199" creationId="{1AA0E1E0-8129-47F2-8A67-8F92FCE63A24}"/>
          </ac:picMkLst>
        </pc:picChg>
        <pc:picChg chg="add del mod">
          <ac:chgData name="Philip Peng" userId="99464ffcfb5c54c2" providerId="LiveId" clId="{5E744603-CCDF-4D10-8084-0DCFADA0ACA5}" dt="2021-06-06T22:38:57.019" v="5096" actId="478"/>
          <ac:picMkLst>
            <pc:docMk/>
            <pc:sldMk cId="3058294746" sldId="259"/>
            <ac:picMk id="200" creationId="{2E81C4A7-BA8F-49B9-9673-8C58D3393F45}"/>
          </ac:picMkLst>
        </pc:picChg>
        <pc:picChg chg="add del mod">
          <ac:chgData name="Philip Peng" userId="99464ffcfb5c54c2" providerId="LiveId" clId="{5E744603-CCDF-4D10-8084-0DCFADA0ACA5}" dt="2021-06-06T22:38:56.643" v="5095" actId="478"/>
          <ac:picMkLst>
            <pc:docMk/>
            <pc:sldMk cId="3058294746" sldId="259"/>
            <ac:picMk id="201" creationId="{394F65FB-B884-4455-A0EB-A09EA0AB880A}"/>
          </ac:picMkLst>
        </pc:picChg>
        <pc:picChg chg="add del mod">
          <ac:chgData name="Philip Peng" userId="99464ffcfb5c54c2" providerId="LiveId" clId="{5E744603-CCDF-4D10-8084-0DCFADA0ACA5}" dt="2021-06-06T22:38:56.308" v="5094" actId="478"/>
          <ac:picMkLst>
            <pc:docMk/>
            <pc:sldMk cId="3058294746" sldId="259"/>
            <ac:picMk id="202" creationId="{4A4B5936-2C76-4ACB-8669-B9DC6EE90B18}"/>
          </ac:picMkLst>
        </pc:picChg>
        <pc:picChg chg="add del mod">
          <ac:chgData name="Philip Peng" userId="99464ffcfb5c54c2" providerId="LiveId" clId="{5E744603-CCDF-4D10-8084-0DCFADA0ACA5}" dt="2021-06-06T22:38:55.723" v="5093" actId="478"/>
          <ac:picMkLst>
            <pc:docMk/>
            <pc:sldMk cId="3058294746" sldId="259"/>
            <ac:picMk id="203" creationId="{7DED954D-E92E-41ED-8ECC-277E8F0F2F3E}"/>
          </ac:picMkLst>
        </pc:picChg>
        <pc:picChg chg="add del mod">
          <ac:chgData name="Philip Peng" userId="99464ffcfb5c54c2" providerId="LiveId" clId="{5E744603-CCDF-4D10-8084-0DCFADA0ACA5}" dt="2021-06-06T22:38:55.323" v="5092" actId="478"/>
          <ac:picMkLst>
            <pc:docMk/>
            <pc:sldMk cId="3058294746" sldId="259"/>
            <ac:picMk id="204" creationId="{7D27B460-E07C-4160-B176-9D51E8B78826}"/>
          </ac:picMkLst>
        </pc:picChg>
        <pc:picChg chg="add del mod">
          <ac:chgData name="Philip Peng" userId="99464ffcfb5c54c2" providerId="LiveId" clId="{5E744603-CCDF-4D10-8084-0DCFADA0ACA5}" dt="2021-06-06T22:38:55.011" v="5091" actId="478"/>
          <ac:picMkLst>
            <pc:docMk/>
            <pc:sldMk cId="3058294746" sldId="259"/>
            <ac:picMk id="205" creationId="{CF859239-9DEC-489B-82C1-0603EDDF8E61}"/>
          </ac:picMkLst>
        </pc:picChg>
        <pc:picChg chg="add del mod">
          <ac:chgData name="Philip Peng" userId="99464ffcfb5c54c2" providerId="LiveId" clId="{5E744603-CCDF-4D10-8084-0DCFADA0ACA5}" dt="2021-06-06T22:58:45.164" v="5264" actId="478"/>
          <ac:picMkLst>
            <pc:docMk/>
            <pc:sldMk cId="3058294746" sldId="259"/>
            <ac:picMk id="208" creationId="{6B07CB23-408F-4A79-B570-B10184F25F58}"/>
          </ac:picMkLst>
        </pc:picChg>
        <pc:picChg chg="add del mod">
          <ac:chgData name="Philip Peng" userId="99464ffcfb5c54c2" providerId="LiveId" clId="{5E744603-CCDF-4D10-8084-0DCFADA0ACA5}" dt="2021-06-06T22:58:43.268" v="5262" actId="478"/>
          <ac:picMkLst>
            <pc:docMk/>
            <pc:sldMk cId="3058294746" sldId="259"/>
            <ac:picMk id="210" creationId="{137C2271-AAC2-4758-8D6D-9B7C86D2937B}"/>
          </ac:picMkLst>
        </pc:picChg>
        <pc:picChg chg="add del mod">
          <ac:chgData name="Philip Peng" userId="99464ffcfb5c54c2" providerId="LiveId" clId="{5E744603-CCDF-4D10-8084-0DCFADA0ACA5}" dt="2021-06-06T22:56:44.500" v="5239" actId="478"/>
          <ac:picMkLst>
            <pc:docMk/>
            <pc:sldMk cId="3058294746" sldId="259"/>
            <ac:picMk id="212" creationId="{C0547EEC-B500-43F9-8264-DA193E7AC450}"/>
          </ac:picMkLst>
        </pc:picChg>
        <pc:picChg chg="add del mod">
          <ac:chgData name="Philip Peng" userId="99464ffcfb5c54c2" providerId="LiveId" clId="{5E744603-CCDF-4D10-8084-0DCFADA0ACA5}" dt="2021-06-06T22:56:44.052" v="5238" actId="478"/>
          <ac:picMkLst>
            <pc:docMk/>
            <pc:sldMk cId="3058294746" sldId="259"/>
            <ac:picMk id="214" creationId="{FDA465D6-97AF-474D-9357-955BD2530C6B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16" creationId="{1CEC7691-ACB5-4C74-87E2-C66692439EA1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17" creationId="{CF6765CF-1835-4449-ABD1-8AB03637711A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18" creationId="{3753C8FC-B50D-4105-90E9-A661D18A3FA9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20" creationId="{75A59824-B04C-420D-909E-FB3D0DB9F97A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22" creationId="{77A53F57-C707-477C-9A9C-826C1460C819}"/>
          </ac:picMkLst>
        </pc:picChg>
        <pc:picChg chg="del">
          <ac:chgData name="Philip Peng" userId="99464ffcfb5c54c2" providerId="LiveId" clId="{5E744603-CCDF-4D10-8084-0DCFADA0ACA5}" dt="2021-06-06T20:19:19.836" v="4810" actId="478"/>
          <ac:picMkLst>
            <pc:docMk/>
            <pc:sldMk cId="3058294746" sldId="259"/>
            <ac:picMk id="224" creationId="{AEBD9A5B-1AC9-4AE7-AA65-B58C6D46F741}"/>
          </ac:picMkLst>
        </pc:picChg>
        <pc:picChg chg="add del mod">
          <ac:chgData name="Philip Peng" userId="99464ffcfb5c54c2" providerId="LiveId" clId="{5E744603-CCDF-4D10-8084-0DCFADA0ACA5}" dt="2021-06-06T23:11:41.245" v="5742" actId="478"/>
          <ac:picMkLst>
            <pc:docMk/>
            <pc:sldMk cId="3058294746" sldId="259"/>
            <ac:picMk id="226" creationId="{7FAFCF1A-C39B-4DC3-909B-7A56D615F3F3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28" creationId="{7FC7D43E-DF9D-4481-9E78-B8F796F208ED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30" creationId="{670F907E-7123-49D0-948B-1E63776A34FA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32" creationId="{DFB32E07-0EAE-4BDA-8EC6-6FCE3F57006E}"/>
          </ac:picMkLst>
        </pc:picChg>
        <pc:picChg chg="add mod">
          <ac:chgData name="Philip Peng" userId="99464ffcfb5c54c2" providerId="LiveId" clId="{5E744603-CCDF-4D10-8084-0DCFADA0ACA5}" dt="2021-06-06T22:48:15.696" v="5133" actId="571"/>
          <ac:picMkLst>
            <pc:docMk/>
            <pc:sldMk cId="3058294746" sldId="259"/>
            <ac:picMk id="234" creationId="{8980654D-78AF-45F5-93D3-B141736AECCC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35" creationId="{F4A6C906-A2E1-45E8-BD7C-B54214B28789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37" creationId="{6AC678A7-0893-4B66-98A3-7DB87E2EDB4C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39" creationId="{2083B57C-24B4-4B36-8A67-C75B30415A46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41" creationId="{A44AD7AA-C183-493F-BEC0-A17B1CA1A82A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43" creationId="{54B0DB9F-97E6-4663-9C33-27A6C985F455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45" creationId="{01CF0C7F-92B1-41CD-9233-5C3313E4BEC2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47" creationId="{C9043B98-9660-45BD-98FD-3C9FED3CDA49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49" creationId="{31B027DD-DD49-401A-92B1-36EDC9FF9044}"/>
          </ac:picMkLst>
        </pc:picChg>
        <pc:picChg chg="add del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51" creationId="{6DC0D1CE-2FAB-4636-9B85-13F1F513F563}"/>
          </ac:picMkLst>
        </pc:picChg>
        <pc:picChg chg="add del mod">
          <ac:chgData name="Philip Peng" userId="99464ffcfb5c54c2" providerId="LiveId" clId="{5E744603-CCDF-4D10-8084-0DCFADA0ACA5}" dt="2021-06-06T22:55:27.072" v="5226"/>
          <ac:picMkLst>
            <pc:docMk/>
            <pc:sldMk cId="3058294746" sldId="259"/>
            <ac:picMk id="253" creationId="{9744032B-A54B-48EE-A643-F2BB7501BB71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55" creationId="{F362E05A-024D-4B1F-B23D-9AAC2D1C50BE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57" creationId="{6F3F1368-BC20-443B-B1C9-9F20EA33F0C4}"/>
          </ac:picMkLst>
        </pc:picChg>
        <pc:picChg chg="add del mod">
          <ac:chgData name="Philip Peng" userId="99464ffcfb5c54c2" providerId="LiveId" clId="{5E744603-CCDF-4D10-8084-0DCFADA0ACA5}" dt="2021-06-06T22:56:32.052" v="5234" actId="478"/>
          <ac:picMkLst>
            <pc:docMk/>
            <pc:sldMk cId="3058294746" sldId="259"/>
            <ac:picMk id="259" creationId="{2104127C-DB44-42B7-A44A-546F91E42A07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61" creationId="{AC8A2243-E1CB-493B-9A6C-0D11F7B9F959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63" creationId="{40C0FD4F-6AA4-4D90-B43D-232EE9122A89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65" creationId="{8B4972E7-357E-4919-A94B-030E0A561C78}"/>
          </ac:picMkLst>
        </pc:picChg>
        <pc:picChg chg="add del mod">
          <ac:chgData name="Philip Peng" userId="99464ffcfb5c54c2" providerId="LiveId" clId="{5E744603-CCDF-4D10-8084-0DCFADA0ACA5}" dt="2021-06-06T23:15:59.830" v="5759" actId="478"/>
          <ac:picMkLst>
            <pc:docMk/>
            <pc:sldMk cId="3058294746" sldId="259"/>
            <ac:picMk id="267" creationId="{C4E60A42-AAD2-4F40-BD59-A780BB987241}"/>
          </ac:picMkLst>
        </pc:picChg>
        <pc:picChg chg="add del mod">
          <ac:chgData name="Philip Peng" userId="99464ffcfb5c54c2" providerId="LiveId" clId="{5E744603-CCDF-4D10-8084-0DCFADA0ACA5}" dt="2021-06-06T23:17:56.095" v="5777" actId="478"/>
          <ac:picMkLst>
            <pc:docMk/>
            <pc:sldMk cId="3058294746" sldId="259"/>
            <ac:picMk id="269" creationId="{EBBCE375-C522-4B1E-A4EE-9B9E25CE0442}"/>
          </ac:picMkLst>
        </pc:picChg>
        <pc:picChg chg="add del mod">
          <ac:chgData name="Philip Peng" userId="99464ffcfb5c54c2" providerId="LiveId" clId="{5E744603-CCDF-4D10-8084-0DCFADA0ACA5}" dt="2021-06-06T23:17:56.095" v="5777" actId="478"/>
          <ac:picMkLst>
            <pc:docMk/>
            <pc:sldMk cId="3058294746" sldId="259"/>
            <ac:picMk id="271" creationId="{01EC82A5-CCF5-4D1C-B74E-3E897BDC1751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73" creationId="{42D2E004-ABD5-4F3D-88CB-BB46517697CA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75" creationId="{9FE9D838-B3B4-45C1-B4B3-8C91233D327D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77" creationId="{4DCD474D-1726-4FA2-A35D-2F299CC589A4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79" creationId="{1D19DBE6-26EB-4C51-838A-15CB81463322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83" creationId="{5142871F-3E24-487E-B2D3-82BE69DC3A0F}"/>
          </ac:picMkLst>
        </pc:picChg>
        <pc:picChg chg="add mod">
          <ac:chgData name="Philip Peng" userId="99464ffcfb5c54c2" providerId="LiveId" clId="{5E744603-CCDF-4D10-8084-0DCFADA0ACA5}" dt="2021-06-06T23:26:10.111" v="6074"/>
          <ac:picMkLst>
            <pc:docMk/>
            <pc:sldMk cId="3058294746" sldId="259"/>
            <ac:picMk id="285" creationId="{6359D6CB-A81C-4A20-AE88-A35BDF22EC73}"/>
          </ac:picMkLst>
        </pc:picChg>
        <pc:cxnChg chg="add del mod">
          <ac:chgData name="Philip Peng" userId="99464ffcfb5c54c2" providerId="LiveId" clId="{5E744603-CCDF-4D10-8084-0DCFADA0ACA5}" dt="2021-06-06T22:29:41.163" v="5012" actId="478"/>
          <ac:cxnSpMkLst>
            <pc:docMk/>
            <pc:sldMk cId="3058294746" sldId="259"/>
            <ac:cxnSpMk id="123" creationId="{98570BC1-3245-4FD0-B886-C1B3DF9AD633}"/>
          </ac:cxnSpMkLst>
        </pc:cxnChg>
        <pc:cxnChg chg="del">
          <ac:chgData name="Philip Peng" userId="99464ffcfb5c54c2" providerId="LiveId" clId="{5E744603-CCDF-4D10-8084-0DCFADA0ACA5}" dt="2021-06-06T20:19:19.836" v="4810" actId="478"/>
          <ac:cxnSpMkLst>
            <pc:docMk/>
            <pc:sldMk cId="3058294746" sldId="259"/>
            <ac:cxnSpMk id="134" creationId="{3F803DBE-F49D-433F-B14B-AA1832BFE207}"/>
          </ac:cxnSpMkLst>
        </pc:cxnChg>
        <pc:cxnChg chg="del">
          <ac:chgData name="Philip Peng" userId="99464ffcfb5c54c2" providerId="LiveId" clId="{5E744603-CCDF-4D10-8084-0DCFADA0ACA5}" dt="2021-06-06T20:19:19.836" v="4810" actId="478"/>
          <ac:cxnSpMkLst>
            <pc:docMk/>
            <pc:sldMk cId="3058294746" sldId="259"/>
            <ac:cxnSpMk id="137" creationId="{F59F6812-BE5B-4334-80B4-39997BD04136}"/>
          </ac:cxnSpMkLst>
        </pc:cxnChg>
      </pc:sldChg>
      <pc:sldMasterChg chg="modSp modSldLayout">
        <pc:chgData name="Philip Peng" userId="99464ffcfb5c54c2" providerId="LiveId" clId="{5E744603-CCDF-4D10-8084-0DCFADA0ACA5}" dt="2021-06-06T23:26:10.111" v="6074"/>
        <pc:sldMasterMkLst>
          <pc:docMk/>
          <pc:sldMasterMk cId="3715008347" sldId="2147483648"/>
        </pc:sldMasterMkLst>
        <pc:spChg chg="mod">
          <ac:chgData name="Philip Peng" userId="99464ffcfb5c54c2" providerId="LiveId" clId="{5E744603-CCDF-4D10-8084-0DCFADA0ACA5}" dt="2021-06-06T23:26:10.111" v="6074"/>
          <ac:spMkLst>
            <pc:docMk/>
            <pc:sldMasterMk cId="3715008347" sldId="2147483648"/>
            <ac:spMk id="2" creationId="{6B20BB9C-8D9C-4D13-8219-77F182C6BBB6}"/>
          </ac:spMkLst>
        </pc:spChg>
        <pc:spChg chg="mod">
          <ac:chgData name="Philip Peng" userId="99464ffcfb5c54c2" providerId="LiveId" clId="{5E744603-CCDF-4D10-8084-0DCFADA0ACA5}" dt="2021-06-06T23:26:10.111" v="6074"/>
          <ac:spMkLst>
            <pc:docMk/>
            <pc:sldMasterMk cId="3715008347" sldId="2147483648"/>
            <ac:spMk id="3" creationId="{96B81193-DEE7-4EA3-B1B8-1102583B2B89}"/>
          </ac:spMkLst>
        </pc:spChg>
        <pc:spChg chg="mod">
          <ac:chgData name="Philip Peng" userId="99464ffcfb5c54c2" providerId="LiveId" clId="{5E744603-CCDF-4D10-8084-0DCFADA0ACA5}" dt="2021-06-06T23:26:10.111" v="6074"/>
          <ac:spMkLst>
            <pc:docMk/>
            <pc:sldMasterMk cId="3715008347" sldId="2147483648"/>
            <ac:spMk id="4" creationId="{FDD47CBA-842E-4D96-8C07-76A79D4BC6A5}"/>
          </ac:spMkLst>
        </pc:spChg>
        <pc:spChg chg="mod">
          <ac:chgData name="Philip Peng" userId="99464ffcfb5c54c2" providerId="LiveId" clId="{5E744603-CCDF-4D10-8084-0DCFADA0ACA5}" dt="2021-06-06T23:26:10.111" v="6074"/>
          <ac:spMkLst>
            <pc:docMk/>
            <pc:sldMasterMk cId="3715008347" sldId="2147483648"/>
            <ac:spMk id="5" creationId="{0FED0BF8-7FDB-4861-8EE3-9AE13D686252}"/>
          </ac:spMkLst>
        </pc:spChg>
        <pc:spChg chg="mod">
          <ac:chgData name="Philip Peng" userId="99464ffcfb5c54c2" providerId="LiveId" clId="{5E744603-CCDF-4D10-8084-0DCFADA0ACA5}" dt="2021-06-06T23:26:10.111" v="6074"/>
          <ac:spMkLst>
            <pc:docMk/>
            <pc:sldMasterMk cId="3715008347" sldId="2147483648"/>
            <ac:spMk id="6" creationId="{6A325EB1-DD94-48FE-8DCF-624EFC783F02}"/>
          </ac:spMkLst>
        </pc:spChg>
        <pc:sldLayoutChg chg="modSp">
          <pc:chgData name="Philip Peng" userId="99464ffcfb5c54c2" providerId="LiveId" clId="{5E744603-CCDF-4D10-8084-0DCFADA0ACA5}" dt="2021-06-06T23:26:10.111" v="6074"/>
          <pc:sldLayoutMkLst>
            <pc:docMk/>
            <pc:sldMasterMk cId="3715008347" sldId="2147483648"/>
            <pc:sldLayoutMk cId="1021536146" sldId="2147483649"/>
          </pc:sldLayoutMkLst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1021536146" sldId="2147483649"/>
              <ac:spMk id="2" creationId="{1A7F3249-E622-4FDB-9AE0-2623696082E1}"/>
            </ac:spMkLst>
          </pc:spChg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1021536146" sldId="2147483649"/>
              <ac:spMk id="3" creationId="{2CB65F6E-1DA0-4A11-B7D3-8453A9CD9B50}"/>
            </ac:spMkLst>
          </pc:spChg>
        </pc:sldLayoutChg>
        <pc:sldLayoutChg chg="modSp">
          <pc:chgData name="Philip Peng" userId="99464ffcfb5c54c2" providerId="LiveId" clId="{5E744603-CCDF-4D10-8084-0DCFADA0ACA5}" dt="2021-06-06T23:26:10.111" v="6074"/>
          <pc:sldLayoutMkLst>
            <pc:docMk/>
            <pc:sldMasterMk cId="3715008347" sldId="2147483648"/>
            <pc:sldLayoutMk cId="278276109" sldId="2147483651"/>
          </pc:sldLayoutMkLst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278276109" sldId="2147483651"/>
              <ac:spMk id="2" creationId="{D301A02B-995A-4036-AE7A-B1D02D8D8CE4}"/>
            </ac:spMkLst>
          </pc:spChg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278276109" sldId="2147483651"/>
              <ac:spMk id="3" creationId="{22077F96-938A-484D-8BB4-7630251BC5AE}"/>
            </ac:spMkLst>
          </pc:spChg>
        </pc:sldLayoutChg>
        <pc:sldLayoutChg chg="modSp">
          <pc:chgData name="Philip Peng" userId="99464ffcfb5c54c2" providerId="LiveId" clId="{5E744603-CCDF-4D10-8084-0DCFADA0ACA5}" dt="2021-06-06T23:26:10.111" v="6074"/>
          <pc:sldLayoutMkLst>
            <pc:docMk/>
            <pc:sldMasterMk cId="3715008347" sldId="2147483648"/>
            <pc:sldLayoutMk cId="1309854536" sldId="2147483652"/>
          </pc:sldLayoutMkLst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1309854536" sldId="2147483652"/>
              <ac:spMk id="3" creationId="{DA9DAE57-2689-456C-A521-A5BAFAEF87B7}"/>
            </ac:spMkLst>
          </pc:spChg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1309854536" sldId="2147483652"/>
              <ac:spMk id="4" creationId="{D661BBE5-11B5-4DA1-87A7-0B6E173AEEB8}"/>
            </ac:spMkLst>
          </pc:spChg>
        </pc:sldLayoutChg>
        <pc:sldLayoutChg chg="modSp">
          <pc:chgData name="Philip Peng" userId="99464ffcfb5c54c2" providerId="LiveId" clId="{5E744603-CCDF-4D10-8084-0DCFADA0ACA5}" dt="2021-06-06T23:26:10.111" v="6074"/>
          <pc:sldLayoutMkLst>
            <pc:docMk/>
            <pc:sldMasterMk cId="3715008347" sldId="2147483648"/>
            <pc:sldLayoutMk cId="2501012392" sldId="2147483653"/>
          </pc:sldLayoutMkLst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2501012392" sldId="2147483653"/>
              <ac:spMk id="2" creationId="{B79F9080-E5A4-47A6-BC84-AC583A5ACC52}"/>
            </ac:spMkLst>
          </pc:spChg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2501012392" sldId="2147483653"/>
              <ac:spMk id="3" creationId="{586D75C5-BE70-4EC8-B828-A0341818E472}"/>
            </ac:spMkLst>
          </pc:spChg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2501012392" sldId="2147483653"/>
              <ac:spMk id="4" creationId="{FC2E1E8A-5F63-4A69-87AF-C90133489DBC}"/>
            </ac:spMkLst>
          </pc:spChg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2501012392" sldId="2147483653"/>
              <ac:spMk id="5" creationId="{50CBBCD0-C915-488A-920E-5E73D785E20B}"/>
            </ac:spMkLst>
          </pc:spChg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2501012392" sldId="2147483653"/>
              <ac:spMk id="6" creationId="{E5DBE51E-B4B0-4367-A218-307C043EBD3A}"/>
            </ac:spMkLst>
          </pc:spChg>
        </pc:sldLayoutChg>
        <pc:sldLayoutChg chg="modSp">
          <pc:chgData name="Philip Peng" userId="99464ffcfb5c54c2" providerId="LiveId" clId="{5E744603-CCDF-4D10-8084-0DCFADA0ACA5}" dt="2021-06-06T23:26:10.111" v="6074"/>
          <pc:sldLayoutMkLst>
            <pc:docMk/>
            <pc:sldMasterMk cId="3715008347" sldId="2147483648"/>
            <pc:sldLayoutMk cId="3616260487" sldId="2147483656"/>
          </pc:sldLayoutMkLst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3616260487" sldId="2147483656"/>
              <ac:spMk id="2" creationId="{CC54BFBF-C565-4562-A993-7E1A880C0497}"/>
            </ac:spMkLst>
          </pc:spChg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3616260487" sldId="2147483656"/>
              <ac:spMk id="3" creationId="{1E769E37-99D4-4282-A393-12AFB78BD335}"/>
            </ac:spMkLst>
          </pc:spChg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3616260487" sldId="2147483656"/>
              <ac:spMk id="4" creationId="{3A3485BF-9CAF-4C1B-B1C1-877C0276BD82}"/>
            </ac:spMkLst>
          </pc:spChg>
        </pc:sldLayoutChg>
        <pc:sldLayoutChg chg="modSp">
          <pc:chgData name="Philip Peng" userId="99464ffcfb5c54c2" providerId="LiveId" clId="{5E744603-CCDF-4D10-8084-0DCFADA0ACA5}" dt="2021-06-06T23:26:10.111" v="6074"/>
          <pc:sldLayoutMkLst>
            <pc:docMk/>
            <pc:sldMasterMk cId="3715008347" sldId="2147483648"/>
            <pc:sldLayoutMk cId="1438375551" sldId="2147483657"/>
          </pc:sldLayoutMkLst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1438375551" sldId="2147483657"/>
              <ac:spMk id="2" creationId="{E101CFF0-0A1E-4B96-96A6-39BE2300F619}"/>
            </ac:spMkLst>
          </pc:spChg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1438375551" sldId="2147483657"/>
              <ac:spMk id="3" creationId="{024A9CD0-F6E0-4641-B227-D5C636B06E14}"/>
            </ac:spMkLst>
          </pc:spChg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1438375551" sldId="2147483657"/>
              <ac:spMk id="4" creationId="{33650F1E-EE7A-4D1E-908A-40479DAC24AA}"/>
            </ac:spMkLst>
          </pc:spChg>
        </pc:sldLayoutChg>
        <pc:sldLayoutChg chg="modSp">
          <pc:chgData name="Philip Peng" userId="99464ffcfb5c54c2" providerId="LiveId" clId="{5E744603-CCDF-4D10-8084-0DCFADA0ACA5}" dt="2021-06-06T23:26:10.111" v="6074"/>
          <pc:sldLayoutMkLst>
            <pc:docMk/>
            <pc:sldMasterMk cId="3715008347" sldId="2147483648"/>
            <pc:sldLayoutMk cId="1563095287" sldId="2147483659"/>
          </pc:sldLayoutMkLst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1563095287" sldId="2147483659"/>
              <ac:spMk id="2" creationId="{5F375A5D-B3FB-4890-96F7-F43F5489CDEE}"/>
            </ac:spMkLst>
          </pc:spChg>
          <pc:spChg chg="mod">
            <ac:chgData name="Philip Peng" userId="99464ffcfb5c54c2" providerId="LiveId" clId="{5E744603-CCDF-4D10-8084-0DCFADA0ACA5}" dt="2021-06-06T23:26:10.111" v="6074"/>
            <ac:spMkLst>
              <pc:docMk/>
              <pc:sldMasterMk cId="3715008347" sldId="2147483648"/>
              <pc:sldLayoutMk cId="1563095287" sldId="2147483659"/>
              <ac:spMk id="3" creationId="{9C6E60E3-60D6-413F-B735-9582C331D24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72D74F-E5D3-4D1A-B7C6-CA56033BD0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2F43E-4C76-471A-836B-C8CC418054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BF081-57A5-4CE8-A62C-591BC831D73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32AAA-4463-4B75-957C-531F862821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725276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945F1-279C-4713-9BAB-9B36D9E8EF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11725276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A313F-FEDF-4654-8980-919C3C0E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734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619365"/>
          </a:xfrm>
          <a:prstGeom prst="rect">
            <a:avLst/>
          </a:prstGeom>
        </p:spPr>
        <p:txBody>
          <a:bodyPr vert="horz" lIns="112283" tIns="56143" rIns="112283" bIns="56143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619365"/>
          </a:xfrm>
          <a:prstGeom prst="rect">
            <a:avLst/>
          </a:prstGeom>
        </p:spPr>
        <p:txBody>
          <a:bodyPr vert="horz" lIns="112283" tIns="56143" rIns="112283" bIns="56143" rtlCol="0"/>
          <a:lstStyle>
            <a:lvl1pPr algn="r">
              <a:defRPr sz="1400"/>
            </a:lvl1pPr>
          </a:lstStyle>
          <a:p>
            <a:fld id="{58CCA1C0-5C1F-43D5-8E38-6FBCFB1607B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" y="1539875"/>
            <a:ext cx="7410450" cy="4168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283" tIns="56143" rIns="112283" bIns="561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6"/>
            <a:ext cx="5852160" cy="4860608"/>
          </a:xfrm>
          <a:prstGeom prst="rect">
            <a:avLst/>
          </a:prstGeom>
        </p:spPr>
        <p:txBody>
          <a:bodyPr vert="horz" lIns="112283" tIns="56143" rIns="112283" bIns="561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1725041"/>
            <a:ext cx="3169920" cy="619361"/>
          </a:xfrm>
          <a:prstGeom prst="rect">
            <a:avLst/>
          </a:prstGeom>
        </p:spPr>
        <p:txBody>
          <a:bodyPr vert="horz" lIns="112283" tIns="56143" rIns="112283" bIns="56143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11725041"/>
            <a:ext cx="3169920" cy="619361"/>
          </a:xfrm>
          <a:prstGeom prst="rect">
            <a:avLst/>
          </a:prstGeom>
        </p:spPr>
        <p:txBody>
          <a:bodyPr vert="horz" lIns="112283" tIns="56143" rIns="112283" bIns="56143" rtlCol="0" anchor="b"/>
          <a:lstStyle>
            <a:lvl1pPr algn="r">
              <a:defRPr sz="1400"/>
            </a:lvl1pPr>
          </a:lstStyle>
          <a:p>
            <a:fld id="{6F1B26EF-806E-4EED-B06C-EAAA50E51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9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539875"/>
            <a:ext cx="7410450" cy="4168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4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" y="1539875"/>
            <a:ext cx="7410450" cy="4168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1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3249-E622-4FDB-9AE0-262369608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65F6E-1DA0-4A11-B7D3-8453A9CD9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664E1-2B24-421B-A278-C97220B7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7628-28C2-4CB2-B3FC-08CDA43F46E4}" type="datetime1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F1957-4A18-4247-8E75-1BFDAC92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C576A-6F1A-4016-A25D-EB8A0A4E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EC7-3B59-4726-AEAF-69E66B27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3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16EB-6FF1-4631-AFD3-292394FD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C8A07-1ED3-46D5-B54B-24BE66980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7B1AF-979B-4A86-A836-070BAA29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8302-7431-4DBC-BECE-17528BD26FFA}" type="datetime1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75831-B702-4EDC-A0A3-8145CD33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356F9-FDE5-4A51-BD16-760450F9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EC7-3B59-4726-AEAF-69E66B27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375A5D-B3FB-4890-96F7-F43F5489C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E60E3-60D6-413F-B735-9582C331D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41294-B44D-405F-B897-04CEEC5B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E895-533D-4B58-B152-3385196B7F65}" type="datetime1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C713A-022E-47CD-A766-1E94033A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0D27F-F1B3-4F96-AD54-82B61955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EC7-3B59-4726-AEAF-69E66B27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9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CE59-25BB-4AF6-8DA3-70D53106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C5B7-548B-4F28-BA21-67B7CA4B7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95786-13F0-47C9-9EEF-75EB1B18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742E-3DE0-48CD-89D5-C0F3B7FA2838}" type="datetime1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E54B4-CA9F-4ADA-9FBA-2479456D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37C74-1089-435A-AD94-303BF28D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EC7-3B59-4726-AEAF-69E66B27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1A02B-995A-4036-AE7A-B1D02D8D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7F96-938A-484D-8BB4-7630251BC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079D-4D6D-4F2C-A348-BFB9FDAC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009-830C-4BCE-A1C7-80D7FA747983}" type="datetime1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E3A79-0274-4E50-B114-89DA644F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397F8-25CF-45B2-92E3-320B4459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EC7-3B59-4726-AEAF-69E66B27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26DF-6C79-40DA-9BDC-4486938E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DAE57-2689-456C-A521-A5BAFAEF8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1BBE5-11B5-4DA1-87A7-0B6E173AE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2EC18-C3C8-47CF-AA60-E7B91882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EC48-24BC-4483-B1A0-B841CC4CA282}" type="datetime1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1A5DA-D57E-4C83-96BB-5EE5AE15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B290B-6A0E-47EA-9620-5AE7FDC2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EC7-3B59-4726-AEAF-69E66B27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5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9080-E5A4-47A6-BC84-AC583A5A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D75C5-BE70-4EC8-B828-A0341818E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E1E8A-5F63-4A69-87AF-C90133489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BBCD0-C915-488A-920E-5E73D785E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BE51E-B4B0-4367-A218-307C043EB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094ED-F6A9-4723-99E1-7B978BD0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18C-A249-4D21-9B24-692B95188AAF}" type="datetime1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73D8AF-113C-4BC7-8141-95EAC242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57016-6EFD-4C23-A8FA-D992558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EC7-3B59-4726-AEAF-69E66B27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1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4F19-0918-41A1-A99C-6A6C8E51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5BBC3-B5A1-412F-821B-F1C1C0AC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38D0-9982-4FEC-BBB1-420788B98272}" type="datetime1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CA4DF-6DD3-4D79-B794-3E7C4D98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47C22-49AB-4AB0-A03D-8CF0B5B2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EC7-3B59-4726-AEAF-69E66B27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4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BF138-2DA2-4937-9701-E30F61F9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AEA4-0E3C-4AB3-86E2-9D5C79FA2739}" type="datetime1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57055-2319-4233-82C0-D9ACB039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74163-B8B3-4815-908B-5D98D0A3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EC7-3B59-4726-AEAF-69E66B27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5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BFBF-C565-4562-A993-7E1A880C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69E37-99D4-4282-A393-12AFB78BD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485BF-9CAF-4C1B-B1C1-877C0276B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B5856-053E-4274-B8DA-2510A161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2F98-2228-4C2B-9174-46F895481C53}" type="datetime1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B1AFD-0A18-40AF-917C-F71C283D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7E901-186F-46C1-ADF0-CCB8ADF2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EC7-3B59-4726-AEAF-69E66B27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CFF0-0A1E-4B96-96A6-39BE2300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A9CD0-F6E0-4641-B227-D5C636B06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0F1E-EE7A-4D1E-908A-40479DAC2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800A1-03F7-40EA-9B35-923A6A3B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8BF-5920-4A7A-B8F5-21F37ECEE87F}" type="datetime1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ABB00-E93E-455D-85EE-AA1FD2C4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CA43F-CF2C-401B-A744-871DB553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2EC7-3B59-4726-AEAF-69E66B27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7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0BB9C-8D9C-4D13-8219-77F182C6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81193-DEE7-4EA3-B1B8-1102583B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47CBA-842E-4D96-8C07-76A79D4BC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D7505-7427-44D2-BDE3-DDDAB596F3D2}" type="datetime1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D0BF8-7FDB-4861-8EE3-9AE13D686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25EB1-DD94-48FE-8DCF-624EFC783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2EC7-3B59-4726-AEAF-69E66B274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0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ebp"/><Relationship Id="rId3" Type="http://schemas.openxmlformats.org/officeDocument/2006/relationships/hyperlink" Target="https://tinyurl.com/TLWMechanics" TargetMode="External"/><Relationship Id="rId7" Type="http://schemas.openxmlformats.org/officeDocument/2006/relationships/image" Target="../media/image3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ebp"/><Relationship Id="rId5" Type="http://schemas.openxmlformats.org/officeDocument/2006/relationships/image" Target="../media/image1.webp"/><Relationship Id="rId10" Type="http://schemas.openxmlformats.org/officeDocument/2006/relationships/image" Target="../media/image6.webp"/><Relationship Id="rId4" Type="http://schemas.openxmlformats.org/officeDocument/2006/relationships/hyperlink" Target="https://gamepress.gg/lostword/guide/story-card-guide" TargetMode="External"/><Relationship Id="rId9" Type="http://schemas.openxmlformats.org/officeDocument/2006/relationships/image" Target="../media/image5.web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webp"/><Relationship Id="rId18" Type="http://schemas.openxmlformats.org/officeDocument/2006/relationships/image" Target="../media/image17.webp"/><Relationship Id="rId26" Type="http://schemas.openxmlformats.org/officeDocument/2006/relationships/image" Target="../media/image25.webp"/><Relationship Id="rId3" Type="http://schemas.openxmlformats.org/officeDocument/2006/relationships/image" Target="../media/image3.webp"/><Relationship Id="rId21" Type="http://schemas.openxmlformats.org/officeDocument/2006/relationships/image" Target="../media/image20.webp"/><Relationship Id="rId34" Type="http://schemas.openxmlformats.org/officeDocument/2006/relationships/image" Target="../media/image33.png"/><Relationship Id="rId7" Type="http://schemas.openxmlformats.org/officeDocument/2006/relationships/image" Target="../media/image8.webp"/><Relationship Id="rId12" Type="http://schemas.openxmlformats.org/officeDocument/2006/relationships/image" Target="../media/image11.webp"/><Relationship Id="rId17" Type="http://schemas.openxmlformats.org/officeDocument/2006/relationships/image" Target="../media/image16.webp"/><Relationship Id="rId25" Type="http://schemas.openxmlformats.org/officeDocument/2006/relationships/image" Target="../media/image24.webp"/><Relationship Id="rId33" Type="http://schemas.openxmlformats.org/officeDocument/2006/relationships/image" Target="../media/image32.web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webp"/><Relationship Id="rId20" Type="http://schemas.openxmlformats.org/officeDocument/2006/relationships/image" Target="../media/image19.webp"/><Relationship Id="rId29" Type="http://schemas.openxmlformats.org/officeDocument/2006/relationships/image" Target="../media/image28.web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ebp"/><Relationship Id="rId11" Type="http://schemas.openxmlformats.org/officeDocument/2006/relationships/image" Target="../media/image10.webp"/><Relationship Id="rId24" Type="http://schemas.openxmlformats.org/officeDocument/2006/relationships/image" Target="../media/image23.webp"/><Relationship Id="rId32" Type="http://schemas.openxmlformats.org/officeDocument/2006/relationships/image" Target="../media/image31.png"/><Relationship Id="rId5" Type="http://schemas.openxmlformats.org/officeDocument/2006/relationships/image" Target="../media/image4.webp"/><Relationship Id="rId15" Type="http://schemas.openxmlformats.org/officeDocument/2006/relationships/image" Target="../media/image14.webp"/><Relationship Id="rId23" Type="http://schemas.openxmlformats.org/officeDocument/2006/relationships/image" Target="../media/image22.png"/><Relationship Id="rId28" Type="http://schemas.openxmlformats.org/officeDocument/2006/relationships/image" Target="../media/image27.webp"/><Relationship Id="rId36" Type="http://schemas.openxmlformats.org/officeDocument/2006/relationships/hyperlink" Target="https://gamepress.gg/lostword/list/story-cards-list" TargetMode="External"/><Relationship Id="rId10" Type="http://schemas.openxmlformats.org/officeDocument/2006/relationships/image" Target="../media/image9.webp"/><Relationship Id="rId19" Type="http://schemas.openxmlformats.org/officeDocument/2006/relationships/image" Target="../media/image18.webp"/><Relationship Id="rId31" Type="http://schemas.openxmlformats.org/officeDocument/2006/relationships/image" Target="../media/image30.webp"/><Relationship Id="rId4" Type="http://schemas.openxmlformats.org/officeDocument/2006/relationships/image" Target="../media/image7.webp"/><Relationship Id="rId9" Type="http://schemas.openxmlformats.org/officeDocument/2006/relationships/image" Target="../media/image5.webp"/><Relationship Id="rId14" Type="http://schemas.openxmlformats.org/officeDocument/2006/relationships/image" Target="../media/image13.webp"/><Relationship Id="rId22" Type="http://schemas.openxmlformats.org/officeDocument/2006/relationships/image" Target="../media/image21.webp"/><Relationship Id="rId27" Type="http://schemas.openxmlformats.org/officeDocument/2006/relationships/image" Target="../media/image26.webp"/><Relationship Id="rId30" Type="http://schemas.openxmlformats.org/officeDocument/2006/relationships/image" Target="../media/image29.webp"/><Relationship Id="rId35" Type="http://schemas.openxmlformats.org/officeDocument/2006/relationships/image" Target="../media/image34.webp"/><Relationship Id="rId8" Type="http://schemas.openxmlformats.org/officeDocument/2006/relationships/image" Target="../media/image6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D52B8DBF-6B9A-4304-A6FF-B967E708D2EB}"/>
              </a:ext>
            </a:extLst>
          </p:cNvPr>
          <p:cNvSpPr txBox="1"/>
          <p:nvPr/>
        </p:nvSpPr>
        <p:spPr>
          <a:xfrm>
            <a:off x="2492115" y="30179"/>
            <a:ext cx="667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TLW Global - Story Card Guide (V4)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8C1DAFA-E859-483E-9A01-7CA5C243B3F9}"/>
              </a:ext>
            </a:extLst>
          </p:cNvPr>
          <p:cNvSpPr txBox="1"/>
          <p:nvPr/>
        </p:nvSpPr>
        <p:spPr>
          <a:xfrm>
            <a:off x="78579" y="4197125"/>
            <a:ext cx="27540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Footnotes:</a:t>
            </a:r>
          </a:p>
          <a:p>
            <a:r>
              <a:rPr lang="en-US" sz="900" dirty="0"/>
              <a:t>*Most spell cards and Last Words have a base accuracy of 75%, so you usually want 2 Accuracy buff stacks to reach 100% accuracy.</a:t>
            </a:r>
          </a:p>
          <a:p>
            <a:endParaRPr lang="en-US" sz="900" dirty="0"/>
          </a:p>
          <a:p>
            <a:r>
              <a:rPr lang="en-US" sz="900" dirty="0"/>
              <a:t>**Yin/Yang Attack Up buffs stack up to a maximum of 10 stack and many attacks add additional stacks on activation.</a:t>
            </a:r>
          </a:p>
          <a:p>
            <a:endParaRPr lang="en-US" sz="900" dirty="0"/>
          </a:p>
          <a:p>
            <a:r>
              <a:rPr lang="en-US" sz="900" dirty="0"/>
              <a:t>***The use of attack stat sticks on spell cards is purely for maximizing your LW damage so you can 1-shot the boss. Some characters have some of their bullet attacks scale off def/agility, but usually its still better to go with yin/yang attack</a:t>
            </a:r>
          </a:p>
          <a:p>
            <a:endParaRPr lang="en-US" sz="900" dirty="0"/>
          </a:p>
          <a:p>
            <a:r>
              <a:rPr lang="en-US" sz="900" dirty="0"/>
              <a:t>See the Mechanics FAQ for details on damage calculations and how buff stacking works:</a:t>
            </a:r>
          </a:p>
          <a:p>
            <a:r>
              <a:rPr lang="en-US" sz="900" dirty="0">
                <a:latin typeface="Whitney"/>
                <a:hlinkClick r:id="rId3"/>
              </a:rPr>
              <a:t>https://tinyurl.com/TLWMechanics</a:t>
            </a:r>
            <a:r>
              <a:rPr lang="en-US" sz="900" dirty="0">
                <a:latin typeface="Whitney"/>
              </a:rPr>
              <a:t> </a:t>
            </a:r>
            <a:endParaRPr lang="en-US" sz="9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F718808-A0AF-46E3-BDF6-5C722B64C907}"/>
              </a:ext>
            </a:extLst>
          </p:cNvPr>
          <p:cNvSpPr txBox="1"/>
          <p:nvPr/>
        </p:nvSpPr>
        <p:spPr>
          <a:xfrm>
            <a:off x="1119348" y="6007323"/>
            <a:ext cx="942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Last updated: 2021/06/06</a:t>
            </a:r>
          </a:p>
          <a:p>
            <a:pPr algn="ctr"/>
            <a:r>
              <a:rPr lang="en-US" sz="1200" dirty="0"/>
              <a:t>Created by </a:t>
            </a:r>
            <a:r>
              <a:rPr lang="en-US" sz="1200" dirty="0" err="1"/>
              <a:t>Keripo</a:t>
            </a:r>
            <a:r>
              <a:rPr lang="en-US" sz="1200" dirty="0"/>
              <a:t> for </a:t>
            </a:r>
            <a:r>
              <a:rPr lang="en-US" sz="1200" dirty="0" err="1"/>
              <a:t>Touhou</a:t>
            </a:r>
            <a:r>
              <a:rPr lang="en-US" sz="1200" dirty="0"/>
              <a:t> Lost Word (Global) </a:t>
            </a:r>
          </a:p>
          <a:p>
            <a:pPr algn="ctr"/>
            <a:r>
              <a:rPr lang="en-US" sz="1200" dirty="0"/>
              <a:t>See </a:t>
            </a:r>
            <a:r>
              <a:rPr lang="en-US" sz="1200" i="1" dirty="0"/>
              <a:t>#questions-and-advice</a:t>
            </a:r>
            <a:r>
              <a:rPr lang="en-US" sz="1200" dirty="0"/>
              <a:t> in Discord for the latest versions</a:t>
            </a:r>
          </a:p>
          <a:p>
            <a:pPr algn="ctr"/>
            <a:r>
              <a:rPr lang="en-US" sz="1200" dirty="0"/>
              <a:t>For more details, see </a:t>
            </a:r>
            <a:r>
              <a:rPr lang="en-US" sz="1200" dirty="0">
                <a:hlinkClick r:id="rId4"/>
              </a:rPr>
              <a:t>https://gamepress.gg/lostword/guide/story-card-guide</a:t>
            </a:r>
            <a:r>
              <a:rPr lang="en-US" sz="12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4E969-694E-4773-91B2-FB781DA148F1}"/>
              </a:ext>
            </a:extLst>
          </p:cNvPr>
          <p:cNvSpPr/>
          <p:nvPr/>
        </p:nvSpPr>
        <p:spPr>
          <a:xfrm>
            <a:off x="323146" y="2690765"/>
            <a:ext cx="1393744" cy="73841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Is this for a</a:t>
            </a:r>
          </a:p>
          <a:p>
            <a:pPr algn="ctr"/>
            <a:r>
              <a:rPr lang="en-US" sz="1401" dirty="0"/>
              <a:t>Spell Card or Last Word?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3FEBDF7-9A3D-4E77-8377-D4A7E50B0B1C}"/>
              </a:ext>
            </a:extLst>
          </p:cNvPr>
          <p:cNvSpPr/>
          <p:nvPr/>
        </p:nvSpPr>
        <p:spPr>
          <a:xfrm>
            <a:off x="3386296" y="4197124"/>
            <a:ext cx="1901324" cy="68289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Are there 3 waves or 1 wave of enemies?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FDA4EE-8E7E-4FD8-A91E-DA394DA24F5C}"/>
              </a:ext>
            </a:extLst>
          </p:cNvPr>
          <p:cNvSpPr/>
          <p:nvPr/>
        </p:nvSpPr>
        <p:spPr>
          <a:xfrm>
            <a:off x="6672768" y="5193340"/>
            <a:ext cx="1758343" cy="55590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Manual or Auto?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1DA826A-8ABE-440F-BD65-5BF429C982BC}"/>
              </a:ext>
            </a:extLst>
          </p:cNvPr>
          <p:cNvSpPr/>
          <p:nvPr/>
        </p:nvSpPr>
        <p:spPr>
          <a:xfrm>
            <a:off x="6647085" y="3517709"/>
            <a:ext cx="1758343" cy="555904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Can you 1-shot clear the wave?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E79456-F116-4A2F-A3C1-ED0C5B73ABA5}"/>
              </a:ext>
            </a:extLst>
          </p:cNvPr>
          <p:cNvCxnSpPr>
            <a:cxnSpLocks/>
            <a:stCxn id="3" idx="3"/>
            <a:endCxn id="75" idx="1"/>
          </p:cNvCxnSpPr>
          <p:nvPr/>
        </p:nvCxnSpPr>
        <p:spPr>
          <a:xfrm>
            <a:off x="1716889" y="3059971"/>
            <a:ext cx="1669408" cy="147860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D5BC8FE-466A-4340-94E5-D4BBF5FBBCBF}"/>
              </a:ext>
            </a:extLst>
          </p:cNvPr>
          <p:cNvSpPr/>
          <p:nvPr/>
        </p:nvSpPr>
        <p:spPr>
          <a:xfrm>
            <a:off x="9760093" y="5729370"/>
            <a:ext cx="1575548" cy="449899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Stat Stick***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37E4DAF-CD06-4FF6-9FF7-31021ABA6226}"/>
              </a:ext>
            </a:extLst>
          </p:cNvPr>
          <p:cNvSpPr/>
          <p:nvPr/>
        </p:nvSpPr>
        <p:spPr>
          <a:xfrm>
            <a:off x="9760093" y="4883012"/>
            <a:ext cx="1575548" cy="49725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Accuracy, Attack, or Spirit Power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9B04E7-9320-4960-9F21-D9CBB1C29371}"/>
              </a:ext>
            </a:extLst>
          </p:cNvPr>
          <p:cNvSpPr/>
          <p:nvPr/>
        </p:nvSpPr>
        <p:spPr>
          <a:xfrm>
            <a:off x="9760087" y="4041317"/>
            <a:ext cx="1575548" cy="49725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Spirit Power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D0067EC-8A3B-4F35-B1F3-B3A1D0458384}"/>
              </a:ext>
            </a:extLst>
          </p:cNvPr>
          <p:cNvSpPr/>
          <p:nvPr/>
        </p:nvSpPr>
        <p:spPr>
          <a:xfrm>
            <a:off x="9760087" y="3187660"/>
            <a:ext cx="1575548" cy="497257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Accuracy or Attack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3308092-31AF-4380-96AF-96A9CE7A3C20}"/>
              </a:ext>
            </a:extLst>
          </p:cNvPr>
          <p:cNvSpPr/>
          <p:nvPr/>
        </p:nvSpPr>
        <p:spPr>
          <a:xfrm>
            <a:off x="9760087" y="2300850"/>
            <a:ext cx="1575548" cy="497257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Type/Element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70443E8-EA77-4A6C-8B41-3356500C00C8}"/>
              </a:ext>
            </a:extLst>
          </p:cNvPr>
          <p:cNvSpPr/>
          <p:nvPr/>
        </p:nvSpPr>
        <p:spPr>
          <a:xfrm>
            <a:off x="9760087" y="643419"/>
            <a:ext cx="1575548" cy="497257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Accuracy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8C9B80-4C7B-4A87-BF51-F508EEDB900A}"/>
              </a:ext>
            </a:extLst>
          </p:cNvPr>
          <p:cNvCxnSpPr>
            <a:cxnSpLocks/>
            <a:stCxn id="77" idx="3"/>
            <a:endCxn id="82" idx="1"/>
          </p:cNvCxnSpPr>
          <p:nvPr/>
        </p:nvCxnSpPr>
        <p:spPr>
          <a:xfrm flipV="1">
            <a:off x="8431111" y="5131640"/>
            <a:ext cx="1328981" cy="33965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2B0306-011D-4CBF-A353-9E6CF317A213}"/>
              </a:ext>
            </a:extLst>
          </p:cNvPr>
          <p:cNvCxnSpPr>
            <a:cxnSpLocks/>
            <a:stCxn id="77" idx="3"/>
            <a:endCxn id="81" idx="1"/>
          </p:cNvCxnSpPr>
          <p:nvPr/>
        </p:nvCxnSpPr>
        <p:spPr>
          <a:xfrm>
            <a:off x="8431111" y="5471292"/>
            <a:ext cx="1328981" cy="48302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28A0A82-11DC-4D12-B5DA-78F125779328}"/>
              </a:ext>
            </a:extLst>
          </p:cNvPr>
          <p:cNvCxnSpPr>
            <a:cxnSpLocks/>
            <a:stCxn id="79" idx="3"/>
            <a:endCxn id="84" idx="1"/>
          </p:cNvCxnSpPr>
          <p:nvPr/>
        </p:nvCxnSpPr>
        <p:spPr>
          <a:xfrm flipV="1">
            <a:off x="8405429" y="3436287"/>
            <a:ext cx="1354661" cy="35937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883E410-0CB8-4457-8183-56C8A302DD84}"/>
              </a:ext>
            </a:extLst>
          </p:cNvPr>
          <p:cNvCxnSpPr>
            <a:cxnSpLocks/>
            <a:stCxn id="79" idx="3"/>
            <a:endCxn id="83" idx="1"/>
          </p:cNvCxnSpPr>
          <p:nvPr/>
        </p:nvCxnSpPr>
        <p:spPr>
          <a:xfrm>
            <a:off x="8405429" y="3795663"/>
            <a:ext cx="1354661" cy="4942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64B641C-F1EF-4E8F-B2D9-34D344023A16}"/>
              </a:ext>
            </a:extLst>
          </p:cNvPr>
          <p:cNvCxnSpPr>
            <a:cxnSpLocks/>
            <a:stCxn id="151" idx="3"/>
            <a:endCxn id="216" idx="1"/>
          </p:cNvCxnSpPr>
          <p:nvPr/>
        </p:nvCxnSpPr>
        <p:spPr>
          <a:xfrm>
            <a:off x="5287621" y="1816438"/>
            <a:ext cx="1339557" cy="3035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81C43C9-2EC8-422D-A05C-85D5C37AB0FA}"/>
              </a:ext>
            </a:extLst>
          </p:cNvPr>
          <p:cNvCxnSpPr>
            <a:cxnSpLocks/>
            <a:stCxn id="3" idx="3"/>
            <a:endCxn id="151" idx="1"/>
          </p:cNvCxnSpPr>
          <p:nvPr/>
        </p:nvCxnSpPr>
        <p:spPr>
          <a:xfrm flipV="1">
            <a:off x="1716889" y="1816439"/>
            <a:ext cx="1669408" cy="1243532"/>
          </a:xfrm>
          <a:prstGeom prst="straightConnector1">
            <a:avLst/>
          </a:prstGeom>
          <a:ln w="3810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2220902-0DB7-459F-930D-4097CEE197AB}"/>
              </a:ext>
            </a:extLst>
          </p:cNvPr>
          <p:cNvCxnSpPr>
            <a:cxnSpLocks/>
            <a:stCxn id="75" idx="3"/>
            <a:endCxn id="79" idx="1"/>
          </p:cNvCxnSpPr>
          <p:nvPr/>
        </p:nvCxnSpPr>
        <p:spPr>
          <a:xfrm flipV="1">
            <a:off x="5287620" y="3795664"/>
            <a:ext cx="1359465" cy="74291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A2CC719-3679-496B-9182-E0CA1AACABF9}"/>
              </a:ext>
            </a:extLst>
          </p:cNvPr>
          <p:cNvCxnSpPr>
            <a:cxnSpLocks/>
            <a:stCxn id="75" idx="3"/>
            <a:endCxn id="77" idx="1"/>
          </p:cNvCxnSpPr>
          <p:nvPr/>
        </p:nvCxnSpPr>
        <p:spPr>
          <a:xfrm>
            <a:off x="5287622" y="4538573"/>
            <a:ext cx="1385147" cy="93271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13A0543E-E602-4F0A-9208-2E61B693614A}"/>
              </a:ext>
            </a:extLst>
          </p:cNvPr>
          <p:cNvSpPr txBox="1"/>
          <p:nvPr/>
        </p:nvSpPr>
        <p:spPr>
          <a:xfrm>
            <a:off x="1911414" y="1947010"/>
            <a:ext cx="644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Last</a:t>
            </a:r>
          </a:p>
          <a:p>
            <a:r>
              <a:rPr lang="en-US" sz="1600" dirty="0"/>
              <a:t>Word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D499EF5-F86D-4914-8400-56E60B67BF42}"/>
              </a:ext>
            </a:extLst>
          </p:cNvPr>
          <p:cNvSpPr txBox="1"/>
          <p:nvPr/>
        </p:nvSpPr>
        <p:spPr>
          <a:xfrm>
            <a:off x="1928667" y="3646027"/>
            <a:ext cx="58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Spell</a:t>
            </a:r>
          </a:p>
          <a:p>
            <a:r>
              <a:rPr lang="en-US" sz="1600" dirty="0"/>
              <a:t>Card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B057891-7FF3-4922-848C-FFA036182921}"/>
              </a:ext>
            </a:extLst>
          </p:cNvPr>
          <p:cNvSpPr txBox="1"/>
          <p:nvPr/>
        </p:nvSpPr>
        <p:spPr>
          <a:xfrm>
            <a:off x="8759966" y="3307471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10A12D88-F12C-4390-8E6C-2CD5D15F0006}"/>
              </a:ext>
            </a:extLst>
          </p:cNvPr>
          <p:cNvSpPr txBox="1"/>
          <p:nvPr/>
        </p:nvSpPr>
        <p:spPr>
          <a:xfrm>
            <a:off x="8747416" y="4031875"/>
            <a:ext cx="45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Yes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F35CF3D-2B83-4D9C-B489-843845730AA2}"/>
              </a:ext>
            </a:extLst>
          </p:cNvPr>
          <p:cNvSpPr txBox="1"/>
          <p:nvPr/>
        </p:nvSpPr>
        <p:spPr>
          <a:xfrm>
            <a:off x="5405287" y="3695473"/>
            <a:ext cx="84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waves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C64EF60-A803-48A2-A835-EA6DE6A8F63F}"/>
              </a:ext>
            </a:extLst>
          </p:cNvPr>
          <p:cNvSpPr txBox="1"/>
          <p:nvPr/>
        </p:nvSpPr>
        <p:spPr>
          <a:xfrm>
            <a:off x="5485436" y="5086435"/>
            <a:ext cx="76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wave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D80ED93-7F04-421F-A14A-97479148677D}"/>
              </a:ext>
            </a:extLst>
          </p:cNvPr>
          <p:cNvSpPr txBox="1"/>
          <p:nvPr/>
        </p:nvSpPr>
        <p:spPr>
          <a:xfrm>
            <a:off x="8616330" y="4897825"/>
            <a:ext cx="816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Manual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E9B214E-4C9D-4B0D-8170-DD97692A8B05}"/>
              </a:ext>
            </a:extLst>
          </p:cNvPr>
          <p:cNvSpPr txBox="1"/>
          <p:nvPr/>
        </p:nvSpPr>
        <p:spPr>
          <a:xfrm>
            <a:off x="8772744" y="5763773"/>
            <a:ext cx="586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Auto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257AA820-1119-419B-80A5-6823BF2F8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931" y="759858"/>
            <a:ext cx="264375" cy="26437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C659D271-3EA7-44FC-9A5C-5376706C4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702" y="4142590"/>
            <a:ext cx="308300" cy="308300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897446F4-2ADC-4C42-8C64-F4CB18DEC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595" y="5024819"/>
            <a:ext cx="222114" cy="222114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CD2038D2-B719-4BF0-B593-FDDAC5BA5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852" y="3311231"/>
            <a:ext cx="218094" cy="218094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74A602BE-644F-41CC-B63C-70FF7F0B79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383" y="3311230"/>
            <a:ext cx="218096" cy="21809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7E54FA53-F72B-47D7-A3EB-8141CE760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632" y="3307471"/>
            <a:ext cx="227308" cy="227307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FA715C08-EAB6-470A-B812-A436F04DA2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19" y="5891663"/>
            <a:ext cx="218094" cy="218094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51D0B2BC-B1A6-4C64-83CB-6FF243791F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652" y="5891660"/>
            <a:ext cx="218096" cy="218096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9AA27EF9-EA8C-4A8E-AEB5-FD2635640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086" y="5028581"/>
            <a:ext cx="218094" cy="218094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56A87282-CE26-4456-8567-363184A07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16" y="5028580"/>
            <a:ext cx="218096" cy="218096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3C101D75-28C4-478E-8E4F-A27F48895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863" y="5024822"/>
            <a:ext cx="227308" cy="22730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13F2D177-9C8C-4F58-9B8E-4BE16919AC66}"/>
              </a:ext>
            </a:extLst>
          </p:cNvPr>
          <p:cNvSpPr/>
          <p:nvPr/>
        </p:nvSpPr>
        <p:spPr>
          <a:xfrm>
            <a:off x="3386296" y="1515629"/>
            <a:ext cx="1901324" cy="601614"/>
          </a:xfrm>
          <a:prstGeom prst="rect">
            <a:avLst/>
          </a:prstGeom>
          <a:ln w="38100">
            <a:solidFill>
              <a:srgbClr val="CC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Will you have 100% Accuracy* after buffs?</a:t>
            </a: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AFDE5EC9-0B13-4059-B13E-94BD3C21D1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048" y="2401638"/>
            <a:ext cx="227308" cy="227307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AE961D71-8820-48BC-B5DD-A206B2D24F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591" y="2402491"/>
            <a:ext cx="227308" cy="227307"/>
          </a:xfrm>
          <a:prstGeom prst="rect">
            <a:avLst/>
          </a:prstGeom>
        </p:spPr>
      </p:pic>
      <p:sp>
        <p:nvSpPr>
          <p:cNvPr id="216" name="Rectangle 215">
            <a:extLst>
              <a:ext uri="{FF2B5EF4-FFF2-40B4-BE49-F238E27FC236}">
                <a16:creationId xmlns:a16="http://schemas.microsoft.com/office/drawing/2014/main" id="{D8259CB2-8CD4-4920-969C-688FFD505F88}"/>
              </a:ext>
            </a:extLst>
          </p:cNvPr>
          <p:cNvSpPr/>
          <p:nvPr/>
        </p:nvSpPr>
        <p:spPr>
          <a:xfrm>
            <a:off x="6627180" y="1842081"/>
            <a:ext cx="1758341" cy="55590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Will you have 7+ Attack** </a:t>
            </a:r>
            <a:r>
              <a:rPr lang="en-US" sz="1401"/>
              <a:t>buff stacks?</a:t>
            </a:r>
            <a:endParaRPr lang="en-US" sz="1401" dirty="0"/>
          </a:p>
        </p:txBody>
      </p: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9D49EFC6-71C4-48F3-BEC6-9BA686C0208A}"/>
              </a:ext>
            </a:extLst>
          </p:cNvPr>
          <p:cNvCxnSpPr>
            <a:cxnSpLocks/>
            <a:stCxn id="151" idx="3"/>
            <a:endCxn id="87" idx="1"/>
          </p:cNvCxnSpPr>
          <p:nvPr/>
        </p:nvCxnSpPr>
        <p:spPr>
          <a:xfrm flipV="1">
            <a:off x="5287620" y="892047"/>
            <a:ext cx="4472468" cy="92439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253">
            <a:extLst>
              <a:ext uri="{FF2B5EF4-FFF2-40B4-BE49-F238E27FC236}">
                <a16:creationId xmlns:a16="http://schemas.microsoft.com/office/drawing/2014/main" id="{ECB51A69-C024-4EC5-9C43-C8AFE13D230C}"/>
              </a:ext>
            </a:extLst>
          </p:cNvPr>
          <p:cNvSpPr/>
          <p:nvPr/>
        </p:nvSpPr>
        <p:spPr>
          <a:xfrm>
            <a:off x="9760087" y="1458158"/>
            <a:ext cx="1575548" cy="497257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1" dirty="0"/>
              <a:t>Attack</a:t>
            </a:r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49118ABE-413E-4BE2-8A7F-F888DCA988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663" y="1597599"/>
            <a:ext cx="218094" cy="218094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0C48C2C4-FE39-41E6-99D0-3598AE7F0F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195" y="1597600"/>
            <a:ext cx="218096" cy="218096"/>
          </a:xfrm>
          <a:prstGeom prst="rect">
            <a:avLst/>
          </a:prstGeom>
        </p:spPr>
      </p:pic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B784FF66-2E3F-4A05-9F8D-694EFF6847DB}"/>
              </a:ext>
            </a:extLst>
          </p:cNvPr>
          <p:cNvCxnSpPr>
            <a:cxnSpLocks/>
            <a:stCxn id="216" idx="3"/>
            <a:endCxn id="254" idx="1"/>
          </p:cNvCxnSpPr>
          <p:nvPr/>
        </p:nvCxnSpPr>
        <p:spPr>
          <a:xfrm flipV="1">
            <a:off x="8385521" y="1706785"/>
            <a:ext cx="1374569" cy="41324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D0D8A7A1-3502-47C6-BFA0-FBE03C97D475}"/>
              </a:ext>
            </a:extLst>
          </p:cNvPr>
          <p:cNvCxnSpPr>
            <a:cxnSpLocks/>
            <a:stCxn id="216" idx="3"/>
            <a:endCxn id="86" idx="1"/>
          </p:cNvCxnSpPr>
          <p:nvPr/>
        </p:nvCxnSpPr>
        <p:spPr>
          <a:xfrm>
            <a:off x="8385520" y="2120034"/>
            <a:ext cx="1374567" cy="42944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21713988-A81B-4298-B009-C298CBE88BDF}"/>
              </a:ext>
            </a:extLst>
          </p:cNvPr>
          <p:cNvSpPr txBox="1"/>
          <p:nvPr/>
        </p:nvSpPr>
        <p:spPr>
          <a:xfrm>
            <a:off x="8760013" y="2366646"/>
            <a:ext cx="45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Yes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7F376F73-DBF2-4FB0-BAC7-5D771FDB44DC}"/>
              </a:ext>
            </a:extLst>
          </p:cNvPr>
          <p:cNvSpPr txBox="1"/>
          <p:nvPr/>
        </p:nvSpPr>
        <p:spPr>
          <a:xfrm>
            <a:off x="8754201" y="1562283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2FAB77F-FE37-460F-B765-D1D419D46BDC}"/>
              </a:ext>
            </a:extLst>
          </p:cNvPr>
          <p:cNvSpPr txBox="1"/>
          <p:nvPr/>
        </p:nvSpPr>
        <p:spPr>
          <a:xfrm>
            <a:off x="5700940" y="2049427"/>
            <a:ext cx="45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EB108A1-E7F5-4340-9D7B-BC800558127B}"/>
              </a:ext>
            </a:extLst>
          </p:cNvPr>
          <p:cNvSpPr txBox="1"/>
          <p:nvPr/>
        </p:nvSpPr>
        <p:spPr>
          <a:xfrm>
            <a:off x="5744039" y="1332404"/>
            <a:ext cx="426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97948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D52B8DBF-6B9A-4304-A6FF-B967E708D2EB}"/>
              </a:ext>
            </a:extLst>
          </p:cNvPr>
          <p:cNvSpPr txBox="1"/>
          <p:nvPr/>
        </p:nvSpPr>
        <p:spPr>
          <a:xfrm>
            <a:off x="2152651" y="88712"/>
            <a:ext cx="735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TLW Global - Story Card Cheat Sheet (V4)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8713FC3-F265-42B4-B015-254223F9F9F2}"/>
              </a:ext>
            </a:extLst>
          </p:cNvPr>
          <p:cNvSpPr txBox="1"/>
          <p:nvPr/>
        </p:nvSpPr>
        <p:spPr>
          <a:xfrm>
            <a:off x="8826938" y="5248132"/>
            <a:ext cx="31459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Reminder:</a:t>
            </a:r>
          </a:p>
          <a:p>
            <a:r>
              <a:rPr lang="en-US" sz="1100" dirty="0"/>
              <a:t>This is NOT a comprehensive list nor are all abilities listed. This is just a quick reference of cards that are good to use (assuming MLB). For a complete list, see </a:t>
            </a:r>
            <a:r>
              <a:rPr lang="en-US" sz="1100" dirty="0" err="1"/>
              <a:t>GamePress</a:t>
            </a:r>
            <a:endParaRPr lang="en-US" sz="110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E00DC43-9A46-4F08-A3D7-E5DDF83E4377}"/>
              </a:ext>
            </a:extLst>
          </p:cNvPr>
          <p:cNvSpPr txBox="1"/>
          <p:nvPr/>
        </p:nvSpPr>
        <p:spPr>
          <a:xfrm>
            <a:off x="9298128" y="951182"/>
            <a:ext cx="2064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Raw Stat Sticks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A0DBC-CA6E-4FBA-A49D-72291B33D6AE}"/>
              </a:ext>
            </a:extLst>
          </p:cNvPr>
          <p:cNvSpPr txBox="1"/>
          <p:nvPr/>
        </p:nvSpPr>
        <p:spPr>
          <a:xfrm>
            <a:off x="5700607" y="1368168"/>
            <a:ext cx="1031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Accuracy*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803D4-26E4-45FB-876E-D46D874331CC}"/>
              </a:ext>
            </a:extLst>
          </p:cNvPr>
          <p:cNvSpPr txBox="1"/>
          <p:nvPr/>
        </p:nvSpPr>
        <p:spPr>
          <a:xfrm>
            <a:off x="527199" y="3295060"/>
            <a:ext cx="1141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Yang Attack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63373A-813C-4325-929B-7A330EC5259A}"/>
              </a:ext>
            </a:extLst>
          </p:cNvPr>
          <p:cNvSpPr txBox="1"/>
          <p:nvPr/>
        </p:nvSpPr>
        <p:spPr>
          <a:xfrm>
            <a:off x="523143" y="671332"/>
            <a:ext cx="1004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Yin Attack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74C609-A9AC-4257-BC5F-0C83ED66AB38}"/>
              </a:ext>
            </a:extLst>
          </p:cNvPr>
          <p:cNvSpPr txBox="1"/>
          <p:nvPr/>
        </p:nvSpPr>
        <p:spPr>
          <a:xfrm>
            <a:off x="7214338" y="2602397"/>
            <a:ext cx="119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Spirit Power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CE8DE5-8D7C-40B6-8268-0DA65878D75A}"/>
              </a:ext>
            </a:extLst>
          </p:cNvPr>
          <p:cNvSpPr txBox="1"/>
          <p:nvPr/>
        </p:nvSpPr>
        <p:spPr>
          <a:xfrm>
            <a:off x="3736827" y="1409487"/>
            <a:ext cx="87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Element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71229A-DEF2-4316-B0AE-CF9935AC6768}"/>
              </a:ext>
            </a:extLst>
          </p:cNvPr>
          <p:cNvSpPr txBox="1"/>
          <p:nvPr/>
        </p:nvSpPr>
        <p:spPr>
          <a:xfrm>
            <a:off x="2133005" y="1394358"/>
            <a:ext cx="1023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Type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6A9907C-31EF-4284-B9DE-3E09A6B240C2}"/>
              </a:ext>
            </a:extLst>
          </p:cNvPr>
          <p:cNvSpPr txBox="1"/>
          <p:nvPr/>
        </p:nvSpPr>
        <p:spPr>
          <a:xfrm>
            <a:off x="7238713" y="1411027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Barrier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A003743-4585-45D1-907C-D5B6A1F4C566}"/>
              </a:ext>
            </a:extLst>
          </p:cNvPr>
          <p:cNvSpPr txBox="1"/>
          <p:nvPr/>
        </p:nvSpPr>
        <p:spPr>
          <a:xfrm>
            <a:off x="10648598" y="1395819"/>
            <a:ext cx="944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Yang Stat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6C74F45-5873-4505-B3BF-1EE376C18950}"/>
              </a:ext>
            </a:extLst>
          </p:cNvPr>
          <p:cNvSpPr txBox="1"/>
          <p:nvPr/>
        </p:nvSpPr>
        <p:spPr>
          <a:xfrm>
            <a:off x="9060494" y="1395819"/>
            <a:ext cx="807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Yin Stat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F803DBE-F49D-433F-B14B-AA1832BFE207}"/>
              </a:ext>
            </a:extLst>
          </p:cNvPr>
          <p:cNvCxnSpPr>
            <a:cxnSpLocks/>
          </p:cNvCxnSpPr>
          <p:nvPr/>
        </p:nvCxnSpPr>
        <p:spPr>
          <a:xfrm>
            <a:off x="5123657" y="951182"/>
            <a:ext cx="0" cy="50775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59F6812-BE5B-4334-80B4-39997BD04136}"/>
              </a:ext>
            </a:extLst>
          </p:cNvPr>
          <p:cNvCxnSpPr>
            <a:cxnSpLocks/>
          </p:cNvCxnSpPr>
          <p:nvPr/>
        </p:nvCxnSpPr>
        <p:spPr>
          <a:xfrm>
            <a:off x="8632069" y="959007"/>
            <a:ext cx="0" cy="5161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F450F4FF-EED9-4404-9EEF-CAF867A984DA}"/>
              </a:ext>
            </a:extLst>
          </p:cNvPr>
          <p:cNvSpPr txBox="1"/>
          <p:nvPr/>
        </p:nvSpPr>
        <p:spPr>
          <a:xfrm>
            <a:off x="2273704" y="901609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Damage Cards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AF5347C-F61D-461E-B9C2-1D5FA699E952}"/>
              </a:ext>
            </a:extLst>
          </p:cNvPr>
          <p:cNvSpPr txBox="1"/>
          <p:nvPr/>
        </p:nvSpPr>
        <p:spPr>
          <a:xfrm>
            <a:off x="5904746" y="910155"/>
            <a:ext cx="193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Support Cards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94206709-577D-4950-895D-A803448D4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2" y="704114"/>
            <a:ext cx="260948" cy="260948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6220454A-9327-4A6D-802F-14BE6B8D6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39" y="1435437"/>
            <a:ext cx="297918" cy="297918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795EE9C6-2F2E-4747-A7E1-62641ABAB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4" y="3344598"/>
            <a:ext cx="260949" cy="26094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5CFB2E27-C203-470E-AEC1-C35349F9B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34" y="2640344"/>
            <a:ext cx="284356" cy="284356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392E1E1-7529-4BFA-BFAA-DD4A6EFEDE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43" y="1445126"/>
            <a:ext cx="296396" cy="296396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15A820E2-0BF6-4D2C-AA1E-37C24BA42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79" y="1444803"/>
            <a:ext cx="260948" cy="260948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1215C4C5-ED3A-471A-B7D3-E0E472208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668" y="1459345"/>
            <a:ext cx="260949" cy="260949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E230F8EB-32E1-4AD1-BA45-FC25BF8A3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01" y="1449398"/>
            <a:ext cx="288402" cy="288402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6BB1D93B-8F12-4ABE-9E2B-5B52AE023B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87" y="1434856"/>
            <a:ext cx="293730" cy="293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4BFC8-D690-49EB-8217-10BAF0F892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8" y="1019748"/>
            <a:ext cx="1307740" cy="693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8566EB-2A37-4509-B2A9-4001E4C02D3D}"/>
              </a:ext>
            </a:extLst>
          </p:cNvPr>
          <p:cNvSpPr txBox="1"/>
          <p:nvPr/>
        </p:nvSpPr>
        <p:spPr>
          <a:xfrm>
            <a:off x="627760" y="1331893"/>
            <a:ext cx="1081700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 Yin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+15% Wood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A814B-292B-4014-B277-1EF4DF47CF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0" y="1718237"/>
            <a:ext cx="1313652" cy="69700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F46FC1D1-950E-4D53-B68B-B98C6513712E}"/>
              </a:ext>
            </a:extLst>
          </p:cNvPr>
          <p:cNvSpPr txBox="1"/>
          <p:nvPr/>
        </p:nvSpPr>
        <p:spPr>
          <a:xfrm>
            <a:off x="633566" y="2016899"/>
            <a:ext cx="1081700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 Yin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+25% Ofuda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2BAA00-A487-4932-A155-2CA1ED3B6D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6" y="2408443"/>
            <a:ext cx="1319029" cy="699858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AC24F97-F255-432C-9FBA-28CF403DE998}"/>
              </a:ext>
            </a:extLst>
          </p:cNvPr>
          <p:cNvSpPr txBox="1"/>
          <p:nvPr/>
        </p:nvSpPr>
        <p:spPr>
          <a:xfrm>
            <a:off x="633566" y="2705739"/>
            <a:ext cx="1081700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 Yin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29DFE4-3D72-402D-AE69-2788636AC1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" y="3612890"/>
            <a:ext cx="1305460" cy="69265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75BDEB2-1F4B-4674-9FBF-84E257B49526}"/>
              </a:ext>
            </a:extLst>
          </p:cNvPr>
          <p:cNvSpPr txBox="1"/>
          <p:nvPr/>
        </p:nvSpPr>
        <p:spPr>
          <a:xfrm>
            <a:off x="627018" y="3891006"/>
            <a:ext cx="1081700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 Yang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+25% Laser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1972C6F-939B-429C-9CCE-20236A0E9F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5" y="4305259"/>
            <a:ext cx="1305460" cy="69265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2616ED90-A072-4611-9834-820D9D519DB3}"/>
              </a:ext>
            </a:extLst>
          </p:cNvPr>
          <p:cNvSpPr txBox="1"/>
          <p:nvPr/>
        </p:nvSpPr>
        <p:spPr>
          <a:xfrm>
            <a:off x="619443" y="4613797"/>
            <a:ext cx="1081700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 Yang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+10% Water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42425F-9B77-45E3-AEC2-BEF59A943D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7" y="4997740"/>
            <a:ext cx="1294153" cy="68665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630CB14C-5489-4E51-924D-35006F56E32D}"/>
              </a:ext>
            </a:extLst>
          </p:cNvPr>
          <p:cNvSpPr txBox="1"/>
          <p:nvPr/>
        </p:nvSpPr>
        <p:spPr>
          <a:xfrm>
            <a:off x="473067" y="5305859"/>
            <a:ext cx="1231627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 Yang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Recover 35% HP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7BF246-D405-45F1-BC62-C9A4655A4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1" y="5684398"/>
            <a:ext cx="1297884" cy="688636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47BBF282-E696-46FB-B918-AF84C79AE10C}"/>
              </a:ext>
            </a:extLst>
          </p:cNvPr>
          <p:cNvSpPr txBox="1"/>
          <p:nvPr/>
        </p:nvSpPr>
        <p:spPr>
          <a:xfrm>
            <a:off x="468524" y="5969386"/>
            <a:ext cx="1231627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 Yang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+10% Fire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8BD6743-7621-4BF6-867B-E17A6C45E4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85" y="1737594"/>
            <a:ext cx="1321122" cy="700967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6A8946A1-2F5F-40E1-AAAF-7A487138B048}"/>
              </a:ext>
            </a:extLst>
          </p:cNvPr>
          <p:cNvSpPr txBox="1"/>
          <p:nvPr/>
        </p:nvSpPr>
        <p:spPr>
          <a:xfrm>
            <a:off x="2143583" y="2039513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Recover 40% HP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+45% Body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8F2CCC-DC57-4EE6-A861-77A01E0466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30" y="3127172"/>
            <a:ext cx="1307740" cy="693867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72786DC4-45A6-433B-A8E9-BECB3FEE6AFB}"/>
              </a:ext>
            </a:extLst>
          </p:cNvPr>
          <p:cNvSpPr txBox="1"/>
          <p:nvPr/>
        </p:nvSpPr>
        <p:spPr>
          <a:xfrm>
            <a:off x="2136783" y="3446100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+30% Energy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+25% Wood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FE29987-362C-4D25-AFC1-C691AA1D3D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6" y="2432808"/>
            <a:ext cx="1307740" cy="693867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B664A33E-6588-4340-ADD5-E9D4AF96E024}"/>
              </a:ext>
            </a:extLst>
          </p:cNvPr>
          <p:cNvSpPr txBox="1"/>
          <p:nvPr/>
        </p:nvSpPr>
        <p:spPr>
          <a:xfrm>
            <a:off x="2115165" y="2724745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+35% Energy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+35% Liquid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FFDB4F1B-5A4B-4A3C-9A96-C2A7F953FE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98" y="4504323"/>
            <a:ext cx="1305460" cy="692658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12238CFE-D6D0-4BC2-9232-31D5EAE72651}"/>
              </a:ext>
            </a:extLst>
          </p:cNvPr>
          <p:cNvSpPr txBox="1"/>
          <p:nvPr/>
        </p:nvSpPr>
        <p:spPr>
          <a:xfrm>
            <a:off x="2245177" y="4796841"/>
            <a:ext cx="1081700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 Yang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+25% Laser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B217FE-4FC4-40CB-8086-1DADF69F54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31" y="3121034"/>
            <a:ext cx="1305461" cy="692658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F4D3842A-D889-4D95-91EB-BF54025B9E29}"/>
              </a:ext>
            </a:extLst>
          </p:cNvPr>
          <p:cNvSpPr txBox="1"/>
          <p:nvPr/>
        </p:nvSpPr>
        <p:spPr>
          <a:xfrm>
            <a:off x="3744184" y="3416640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+30% Moon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43BD312-19F1-459D-AD8D-F352457632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91" y="3816752"/>
            <a:ext cx="1298610" cy="689022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9DB18048-834C-46A7-9AD5-6AC227EFF70B}"/>
              </a:ext>
            </a:extLst>
          </p:cNvPr>
          <p:cNvSpPr txBox="1"/>
          <p:nvPr/>
        </p:nvSpPr>
        <p:spPr>
          <a:xfrm>
            <a:off x="3741416" y="4105826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+30% Moon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AF18FC0-A015-4B03-AB59-C2B2955E83E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91" y="4513118"/>
            <a:ext cx="1298610" cy="689022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17B62E77-B217-4DEE-A07C-D1B996AED22F}"/>
              </a:ext>
            </a:extLst>
          </p:cNvPr>
          <p:cNvSpPr txBox="1"/>
          <p:nvPr/>
        </p:nvSpPr>
        <p:spPr>
          <a:xfrm>
            <a:off x="3605107" y="4796821"/>
            <a:ext cx="1316196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+30% No-Element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AC76B32-0DA1-49B9-8F9B-448C839E615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43" y="3820956"/>
            <a:ext cx="1305460" cy="692656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A667282E-61B8-4BF2-A694-14CFBCFC8C81}"/>
              </a:ext>
            </a:extLst>
          </p:cNvPr>
          <p:cNvSpPr txBox="1"/>
          <p:nvPr/>
        </p:nvSpPr>
        <p:spPr>
          <a:xfrm>
            <a:off x="1957570" y="4099172"/>
            <a:ext cx="1369305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+30% Normal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+25% SP Collect Rate</a:t>
            </a: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75D747A8-A591-4423-A1B0-013293AE9A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01" y="5196897"/>
            <a:ext cx="1313652" cy="697003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4A36D7F5-EE1A-48A2-988A-EAE6EBA5009E}"/>
              </a:ext>
            </a:extLst>
          </p:cNvPr>
          <p:cNvSpPr txBox="1"/>
          <p:nvPr/>
        </p:nvSpPr>
        <p:spPr>
          <a:xfrm>
            <a:off x="2248969" y="5482597"/>
            <a:ext cx="1081700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 Yin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+25% Ofuda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B897B06-0EFD-4A41-AAB6-48910852A75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81" y="2941187"/>
            <a:ext cx="1289673" cy="684281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3E81557E-304F-43BF-9048-A5CAD947C61D}"/>
              </a:ext>
            </a:extLst>
          </p:cNvPr>
          <p:cNvSpPr txBox="1"/>
          <p:nvPr/>
        </p:nvSpPr>
        <p:spPr>
          <a:xfrm>
            <a:off x="7186621" y="3214644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+1.5 SP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5F8817C9-859D-42D1-A56C-F02ADC59A72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56" y="3626376"/>
            <a:ext cx="1290796" cy="684875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A678438A-1CB8-4DD8-B035-E8EC1FF2E867}"/>
              </a:ext>
            </a:extLst>
          </p:cNvPr>
          <p:cNvSpPr txBox="1"/>
          <p:nvPr/>
        </p:nvSpPr>
        <p:spPr>
          <a:xfrm>
            <a:off x="7197061" y="3908714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+1.5 SP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652C3BA0-04DA-49E3-9155-9C16091BC85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67" y="1757764"/>
            <a:ext cx="1286213" cy="682444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D06EBB0C-6813-4FD6-AB79-8682B1039230}"/>
              </a:ext>
            </a:extLst>
          </p:cNvPr>
          <p:cNvSpPr txBox="1"/>
          <p:nvPr/>
        </p:nvSpPr>
        <p:spPr>
          <a:xfrm>
            <a:off x="7006625" y="2045248"/>
            <a:ext cx="1382551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+40% SP Collect Rate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+1 Barrier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4CE0C564-3A66-4BB7-A1A2-6DFA3D84571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29" y="1752495"/>
            <a:ext cx="1298151" cy="688779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A85A3BDD-CB03-4091-B26C-F93ED510D100}"/>
              </a:ext>
            </a:extLst>
          </p:cNvPr>
          <p:cNvSpPr txBox="1"/>
          <p:nvPr/>
        </p:nvSpPr>
        <p:spPr>
          <a:xfrm>
            <a:off x="3732687" y="1899391"/>
            <a:ext cx="1185598" cy="55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+30% Star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+25% Sun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 Agility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A92342F7-7646-4AB3-98D1-C82946A4AE0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5" y="2438425"/>
            <a:ext cx="1298608" cy="689022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743D80AD-4601-4FB7-A4A8-FB7D3D794350}"/>
              </a:ext>
            </a:extLst>
          </p:cNvPr>
          <p:cNvSpPr txBox="1"/>
          <p:nvPr/>
        </p:nvSpPr>
        <p:spPr>
          <a:xfrm>
            <a:off x="3728589" y="2713323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+30% Wood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+25% Body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C46B3A3C-EF7B-4D90-92D1-C374968A724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85" y="1766107"/>
            <a:ext cx="1310091" cy="695115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44DEE918-9F24-4D9D-A530-E4DFB51469EB}"/>
              </a:ext>
            </a:extLst>
          </p:cNvPr>
          <p:cNvSpPr txBox="1"/>
          <p:nvPr/>
        </p:nvSpPr>
        <p:spPr>
          <a:xfrm>
            <a:off x="5618643" y="2052293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 Accuracy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2D1F2F0-79A5-41C7-80C2-B0E1C562DF9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53" y="2461225"/>
            <a:ext cx="1305888" cy="692884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2DD7DF45-FCC5-4676-B86B-E0882440642E}"/>
              </a:ext>
            </a:extLst>
          </p:cNvPr>
          <p:cNvSpPr txBox="1"/>
          <p:nvPr/>
        </p:nvSpPr>
        <p:spPr>
          <a:xfrm>
            <a:off x="5604223" y="2752261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 Accuracy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1F9F7B2-A4B5-4EF7-B6B8-75882FC1C29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69" y="3156338"/>
            <a:ext cx="1298836" cy="689143"/>
          </a:xfrm>
          <a:prstGeom prst="rect">
            <a:avLst/>
          </a:prstGeom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id="{8ECE86F8-A51D-4F3C-AEAF-080EC14B3712}"/>
              </a:ext>
            </a:extLst>
          </p:cNvPr>
          <p:cNvSpPr txBox="1"/>
          <p:nvPr/>
        </p:nvSpPr>
        <p:spPr>
          <a:xfrm>
            <a:off x="5610287" y="3435092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+20% Liquid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 Accuracy</a:t>
            </a:r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ACD3FF1B-1242-4AA8-AC0D-832F45D3EB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23" y="1746555"/>
            <a:ext cx="1305460" cy="692658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C17B2217-6987-4287-8A8F-8ADC0E93C567}"/>
              </a:ext>
            </a:extLst>
          </p:cNvPr>
          <p:cNvSpPr txBox="1"/>
          <p:nvPr/>
        </p:nvSpPr>
        <p:spPr>
          <a:xfrm>
            <a:off x="9223200" y="2039075"/>
            <a:ext cx="1081700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99 Yin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81 Agi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62C54E9C-B955-4B72-A25C-DFBD74968DD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85" y="2438963"/>
            <a:ext cx="1296039" cy="687659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3CC95318-FDFA-4C7F-8495-2BD4793B34D4}"/>
              </a:ext>
            </a:extLst>
          </p:cNvPr>
          <p:cNvSpPr txBox="1"/>
          <p:nvPr/>
        </p:nvSpPr>
        <p:spPr>
          <a:xfrm>
            <a:off x="9218807" y="2741541"/>
            <a:ext cx="1081700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94 Yin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430 HP</a:t>
            </a:r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92F383A3-3D6D-4D3F-86D5-5F4791013E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74" y="3120027"/>
            <a:ext cx="1307740" cy="693867"/>
          </a:xfrm>
          <a:prstGeom prst="rect">
            <a:avLst/>
          </a:prstGeom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F89FACF4-9D17-4E18-9B2E-C0B104B56838}"/>
              </a:ext>
            </a:extLst>
          </p:cNvPr>
          <p:cNvSpPr txBox="1"/>
          <p:nvPr/>
        </p:nvSpPr>
        <p:spPr>
          <a:xfrm>
            <a:off x="9225136" y="3436510"/>
            <a:ext cx="1081700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90 Yin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450 HP</a:t>
            </a:r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60C2100A-E3F9-45F5-AD8A-BDDDFE7A24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74" y="3819097"/>
            <a:ext cx="1294153" cy="686658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2162CF1E-3EFF-46D6-BCDD-3F5D240BF6A8}"/>
              </a:ext>
            </a:extLst>
          </p:cNvPr>
          <p:cNvSpPr txBox="1"/>
          <p:nvPr/>
        </p:nvSpPr>
        <p:spPr>
          <a:xfrm>
            <a:off x="9066866" y="4122027"/>
            <a:ext cx="1231627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90 Yin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90 Yang Def</a:t>
            </a:r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9E75B095-575C-4023-888C-8A7BCF2CB9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75" y="4495311"/>
            <a:ext cx="1305461" cy="692658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6A55FB2C-3D85-48FB-B22D-79C53478B34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664" y="1752939"/>
            <a:ext cx="1305460" cy="692656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848B5A93-0228-4EF0-BB88-17249CE576D5}"/>
              </a:ext>
            </a:extLst>
          </p:cNvPr>
          <p:cNvSpPr txBox="1"/>
          <p:nvPr/>
        </p:nvSpPr>
        <p:spPr>
          <a:xfrm>
            <a:off x="10559292" y="2031155"/>
            <a:ext cx="1369305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98 Yang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82 Yin Def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BCA58200-F516-424E-8594-0E3AC904BD3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156" y="2448507"/>
            <a:ext cx="1305461" cy="692658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D1646D41-EEF6-4D92-8C56-BFE6A0A4EF01}"/>
              </a:ext>
            </a:extLst>
          </p:cNvPr>
          <p:cNvSpPr txBox="1"/>
          <p:nvPr/>
        </p:nvSpPr>
        <p:spPr>
          <a:xfrm>
            <a:off x="10750611" y="2744114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95 Yang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85 Yin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A0994BCB-1DB2-414D-B250-53C5E94C890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17" y="3137493"/>
            <a:ext cx="1324562" cy="702791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C9F13E99-C657-485C-8480-DBF0818E3867}"/>
              </a:ext>
            </a:extLst>
          </p:cNvPr>
          <p:cNvSpPr txBox="1"/>
          <p:nvPr/>
        </p:nvSpPr>
        <p:spPr>
          <a:xfrm>
            <a:off x="10759685" y="3429897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90 Yang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450 HP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A89B6172-617D-4F56-A397-BB4C3571640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31" y="3841944"/>
            <a:ext cx="1307740" cy="693867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B7E9EE3F-EC39-4B00-9205-6828E7577C51}"/>
              </a:ext>
            </a:extLst>
          </p:cNvPr>
          <p:cNvSpPr txBox="1"/>
          <p:nvPr/>
        </p:nvSpPr>
        <p:spPr>
          <a:xfrm>
            <a:off x="9121238" y="4804933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85 Yin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95 Yang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AEBD9A5B-1AC9-4AE7-AA65-B58C6D46F7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70" y="5209483"/>
            <a:ext cx="1307740" cy="693867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6BEFFD73-82ED-4B6A-A986-91F4F924C52A}"/>
              </a:ext>
            </a:extLst>
          </p:cNvPr>
          <p:cNvSpPr txBox="1"/>
          <p:nvPr/>
        </p:nvSpPr>
        <p:spPr>
          <a:xfrm>
            <a:off x="3739423" y="5528412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+30% Energy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+25% Wood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24417C85-C78F-4330-9CC9-8EEE8AFE9AA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53" y="4312390"/>
            <a:ext cx="1286213" cy="682444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C279B6C0-6867-4A1C-8F51-FFD5860B7798}"/>
              </a:ext>
            </a:extLst>
          </p:cNvPr>
          <p:cNvSpPr txBox="1"/>
          <p:nvPr/>
        </p:nvSpPr>
        <p:spPr>
          <a:xfrm>
            <a:off x="6988211" y="4599874"/>
            <a:ext cx="1382551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+40% SP Collect Rate</a:t>
            </a: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+1 Barrier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2BFF5CB-57F8-4120-BACA-4589B6149420}"/>
              </a:ext>
            </a:extLst>
          </p:cNvPr>
          <p:cNvSpPr txBox="1"/>
          <p:nvPr/>
        </p:nvSpPr>
        <p:spPr>
          <a:xfrm>
            <a:off x="5261610" y="5071862"/>
            <a:ext cx="32215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*Most spell cards and Last Words have a base accuracy of 75%, so you usually want 2 Accuracy buff stacks to reach 100% accuracy.</a:t>
            </a:r>
          </a:p>
          <a:p>
            <a:r>
              <a:rPr lang="en-US" sz="1100" dirty="0"/>
              <a:t>In most cases, using accuracy cards results in more damage than using damage cards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70BA09F-0F8C-4151-8BE1-70712A20B1F5}"/>
              </a:ext>
            </a:extLst>
          </p:cNvPr>
          <p:cNvSpPr txBox="1"/>
          <p:nvPr/>
        </p:nvSpPr>
        <p:spPr>
          <a:xfrm>
            <a:off x="10727891" y="4172939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85 Yang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475 HP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B33FF-9571-42A9-9559-28883541A3E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31" y="4542323"/>
            <a:ext cx="1305461" cy="692658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E0DAC037-79CD-457E-9475-BEC502C50965}"/>
              </a:ext>
            </a:extLst>
          </p:cNvPr>
          <p:cNvSpPr txBox="1"/>
          <p:nvPr/>
        </p:nvSpPr>
        <p:spPr>
          <a:xfrm>
            <a:off x="10718662" y="4862462"/>
            <a:ext cx="1185598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79 Yang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algn="r"/>
            <a:r>
              <a:rPr lang="en-US" sz="1001" dirty="0">
                <a:solidFill>
                  <a:schemeClr val="bg1"/>
                </a:solidFill>
                <a:highlight>
                  <a:srgbClr val="000000"/>
                </a:highlight>
              </a:rPr>
              <a:t>61 Yin </a:t>
            </a:r>
            <a:r>
              <a:rPr lang="en-US" sz="1001" dirty="0" err="1">
                <a:solidFill>
                  <a:schemeClr val="bg1"/>
                </a:solidFill>
                <a:highlight>
                  <a:srgbClr val="000000"/>
                </a:highlight>
              </a:rPr>
              <a:t>Atk</a:t>
            </a:r>
            <a:endParaRPr lang="en-US" sz="100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D0F9AB3-4FDD-4455-9175-793F4C1C5E18}"/>
              </a:ext>
            </a:extLst>
          </p:cNvPr>
          <p:cNvSpPr txBox="1"/>
          <p:nvPr/>
        </p:nvSpPr>
        <p:spPr>
          <a:xfrm>
            <a:off x="1119348" y="6009033"/>
            <a:ext cx="942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Last updated: 2021/06/06</a:t>
            </a:r>
          </a:p>
          <a:p>
            <a:pPr algn="ctr"/>
            <a:r>
              <a:rPr lang="en-US" sz="1200" dirty="0"/>
              <a:t>Created by </a:t>
            </a:r>
            <a:r>
              <a:rPr lang="en-US" sz="1200" dirty="0" err="1"/>
              <a:t>Keripo</a:t>
            </a:r>
            <a:r>
              <a:rPr lang="en-US" sz="1200" dirty="0"/>
              <a:t> for </a:t>
            </a:r>
            <a:r>
              <a:rPr lang="en-US" sz="1200" dirty="0" err="1"/>
              <a:t>Touhou</a:t>
            </a:r>
            <a:r>
              <a:rPr lang="en-US" sz="1200" dirty="0"/>
              <a:t> Lost Word (Global) </a:t>
            </a:r>
          </a:p>
          <a:p>
            <a:pPr algn="ctr"/>
            <a:r>
              <a:rPr lang="en-US" sz="1200" dirty="0"/>
              <a:t>See </a:t>
            </a:r>
            <a:r>
              <a:rPr lang="en-US" sz="1200" i="1" dirty="0"/>
              <a:t>#questions-and-advice</a:t>
            </a:r>
            <a:r>
              <a:rPr lang="en-US" sz="1200" dirty="0"/>
              <a:t> in Discord for the latest versions</a:t>
            </a:r>
          </a:p>
          <a:p>
            <a:pPr algn="ctr"/>
            <a:r>
              <a:rPr lang="en-US" sz="1200" dirty="0"/>
              <a:t>For more details, see </a:t>
            </a:r>
            <a:r>
              <a:rPr lang="en-US" sz="1200" dirty="0">
                <a:hlinkClick r:id="rId36"/>
              </a:rPr>
              <a:t>https://gamepress.gg/lostword/list/story-cards-list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353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637</Words>
  <Application>Microsoft Office PowerPoint</Application>
  <PresentationFormat>Widescreen</PresentationFormat>
  <Paragraphs>136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Whitney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Peng</dc:creator>
  <cp:lastModifiedBy>Philip Peng</cp:lastModifiedBy>
  <cp:revision>8</cp:revision>
  <cp:lastPrinted>2021-06-03T01:34:33Z</cp:lastPrinted>
  <dcterms:created xsi:type="dcterms:W3CDTF">2021-05-31T17:19:13Z</dcterms:created>
  <dcterms:modified xsi:type="dcterms:W3CDTF">2021-06-07T09:14:22Z</dcterms:modified>
</cp:coreProperties>
</file>